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48.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5.xml"/>
  <Override ContentType="application/vnd.openxmlformats-officedocument.presentationml.slide+xml" PartName="/ppt/slides/slide48.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47.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7" r:id="rId4"/>
    <p:sldMasterId id="2147483688" r:id="rId5"/>
    <p:sldMasterId id="2147483689" r:id="rId6"/>
    <p:sldMasterId id="2147483690" r:id="rId7"/>
    <p:sldMasterId id="2147483691" r:id="rId8"/>
  </p:sldMasterIdLst>
  <p:notesMasterIdLst>
    <p:notesMasterId r:id="rId9"/>
  </p:notesMasterIdLst>
  <p:sldIdLst>
    <p:sldId id="256" r:id="rId10"/>
    <p:sldId id="257" r:id="rId11"/>
    <p:sldId id="258" r:id="rId12"/>
    <p:sldId id="259" r:id="rId13"/>
    <p:sldId id="260" r:id="rId14"/>
    <p:sldId id="261" r:id="rId15"/>
    <p:sldId id="262" r:id="rId16"/>
    <p:sldId id="263" r:id="rId17"/>
    <p:sldId id="264" r:id="rId18"/>
    <p:sldId id="265" r:id="rId19"/>
    <p:sldId id="266" r:id="rId20"/>
    <p:sldId id="267" r:id="rId21"/>
    <p:sldId id="268" r:id="rId22"/>
    <p:sldId id="269" r:id="rId23"/>
    <p:sldId id="270" r:id="rId24"/>
    <p:sldId id="271" r:id="rId25"/>
    <p:sldId id="272" r:id="rId26"/>
    <p:sldId id="273" r:id="rId27"/>
    <p:sldId id="274" r:id="rId28"/>
    <p:sldId id="275" r:id="rId29"/>
    <p:sldId id="276" r:id="rId30"/>
    <p:sldId id="277" r:id="rId31"/>
    <p:sldId id="278" r:id="rId32"/>
    <p:sldId id="279" r:id="rId33"/>
    <p:sldId id="280" r:id="rId34"/>
    <p:sldId id="281" r:id="rId35"/>
    <p:sldId id="282" r:id="rId36"/>
    <p:sldId id="283" r:id="rId37"/>
    <p:sldId id="284" r:id="rId38"/>
    <p:sldId id="285" r:id="rId39"/>
    <p:sldId id="286" r:id="rId40"/>
    <p:sldId id="287" r:id="rId41"/>
    <p:sldId id="288" r:id="rId42"/>
    <p:sldId id="289" r:id="rId43"/>
    <p:sldId id="290" r:id="rId44"/>
    <p:sldId id="291" r:id="rId45"/>
    <p:sldId id="292" r:id="rId46"/>
    <p:sldId id="293" r:id="rId47"/>
    <p:sldId id="294" r:id="rId48"/>
    <p:sldId id="295" r:id="rId49"/>
    <p:sldId id="296" r:id="rId50"/>
    <p:sldId id="297" r:id="rId51"/>
    <p:sldId id="298" r:id="rId52"/>
    <p:sldId id="299" r:id="rId53"/>
    <p:sldId id="300" r:id="rId54"/>
    <p:sldId id="301" r:id="rId55"/>
    <p:sldId id="302" r:id="rId56"/>
    <p:sldId id="303" r:id="rId57"/>
  </p:sldIdLst>
  <p:sldSz cy="5143500" cx="9144000"/>
  <p:notesSz cx="6858000" cy="9144000"/>
  <p:embeddedFontLst>
    <p:embeddedFont>
      <p:font typeface="Roboto"/>
      <p:regular r:id="rId58"/>
      <p:bold r:id="rId59"/>
      <p:italic r:id="rId60"/>
      <p:boldItalic r:id="rId61"/>
    </p:embeddedFont>
    <p:embeddedFont>
      <p:font typeface="Montserrat"/>
      <p:regular r:id="rId62"/>
      <p:bold r:id="rId63"/>
      <p:italic r:id="rId64"/>
      <p:boldItalic r:id="rId6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1.xml"/><Relationship Id="rId42" Type="http://schemas.openxmlformats.org/officeDocument/2006/relationships/slide" Target="slides/slide33.xml"/><Relationship Id="rId41" Type="http://schemas.openxmlformats.org/officeDocument/2006/relationships/slide" Target="slides/slide32.xml"/><Relationship Id="rId44" Type="http://schemas.openxmlformats.org/officeDocument/2006/relationships/slide" Target="slides/slide35.xml"/><Relationship Id="rId43" Type="http://schemas.openxmlformats.org/officeDocument/2006/relationships/slide" Target="slides/slide34.xml"/><Relationship Id="rId46" Type="http://schemas.openxmlformats.org/officeDocument/2006/relationships/slide" Target="slides/slide37.xml"/><Relationship Id="rId45" Type="http://schemas.openxmlformats.org/officeDocument/2006/relationships/slide" Target="slides/slide36.xml"/><Relationship Id="rId1" Type="http://schemas.openxmlformats.org/officeDocument/2006/relationships/theme" Target="theme/theme4.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notesMaster" Target="notesMasters/notesMaster1.xml"/><Relationship Id="rId48" Type="http://schemas.openxmlformats.org/officeDocument/2006/relationships/slide" Target="slides/slide39.xml"/><Relationship Id="rId47" Type="http://schemas.openxmlformats.org/officeDocument/2006/relationships/slide" Target="slides/slide38.xml"/><Relationship Id="rId49" Type="http://schemas.openxmlformats.org/officeDocument/2006/relationships/slide" Target="slides/slide40.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31" Type="http://schemas.openxmlformats.org/officeDocument/2006/relationships/slide" Target="slides/slide22.xml"/><Relationship Id="rId30" Type="http://schemas.openxmlformats.org/officeDocument/2006/relationships/slide" Target="slides/slide21.xml"/><Relationship Id="rId33" Type="http://schemas.openxmlformats.org/officeDocument/2006/relationships/slide" Target="slides/slide24.xml"/><Relationship Id="rId32" Type="http://schemas.openxmlformats.org/officeDocument/2006/relationships/slide" Target="slides/slide23.xml"/><Relationship Id="rId35" Type="http://schemas.openxmlformats.org/officeDocument/2006/relationships/slide" Target="slides/slide26.xml"/><Relationship Id="rId34" Type="http://schemas.openxmlformats.org/officeDocument/2006/relationships/slide" Target="slides/slide25.xml"/><Relationship Id="rId37" Type="http://schemas.openxmlformats.org/officeDocument/2006/relationships/slide" Target="slides/slide28.xml"/><Relationship Id="rId36" Type="http://schemas.openxmlformats.org/officeDocument/2006/relationships/slide" Target="slides/slide27.xml"/><Relationship Id="rId39" Type="http://schemas.openxmlformats.org/officeDocument/2006/relationships/slide" Target="slides/slide30.xml"/><Relationship Id="rId38" Type="http://schemas.openxmlformats.org/officeDocument/2006/relationships/slide" Target="slides/slide29.xml"/><Relationship Id="rId62" Type="http://schemas.openxmlformats.org/officeDocument/2006/relationships/font" Target="fonts/Montserrat-regular.fntdata"/><Relationship Id="rId61" Type="http://schemas.openxmlformats.org/officeDocument/2006/relationships/font" Target="fonts/Roboto-boldItalic.fntdata"/><Relationship Id="rId20" Type="http://schemas.openxmlformats.org/officeDocument/2006/relationships/slide" Target="slides/slide11.xml"/><Relationship Id="rId64" Type="http://schemas.openxmlformats.org/officeDocument/2006/relationships/font" Target="fonts/Montserrat-italic.fntdata"/><Relationship Id="rId63" Type="http://schemas.openxmlformats.org/officeDocument/2006/relationships/font" Target="fonts/Montserrat-bold.fntdata"/><Relationship Id="rId22" Type="http://schemas.openxmlformats.org/officeDocument/2006/relationships/slide" Target="slides/slide13.xml"/><Relationship Id="rId21" Type="http://schemas.openxmlformats.org/officeDocument/2006/relationships/slide" Target="slides/slide12.xml"/><Relationship Id="rId65" Type="http://schemas.openxmlformats.org/officeDocument/2006/relationships/font" Target="fonts/Montserrat-boldItalic.fntdata"/><Relationship Id="rId24" Type="http://schemas.openxmlformats.org/officeDocument/2006/relationships/slide" Target="slides/slide15.xml"/><Relationship Id="rId23" Type="http://schemas.openxmlformats.org/officeDocument/2006/relationships/slide" Target="slides/slide14.xml"/><Relationship Id="rId60" Type="http://schemas.openxmlformats.org/officeDocument/2006/relationships/font" Target="fonts/Roboto-italic.fntdata"/><Relationship Id="rId26" Type="http://schemas.openxmlformats.org/officeDocument/2006/relationships/slide" Target="slides/slide17.xml"/><Relationship Id="rId25" Type="http://schemas.openxmlformats.org/officeDocument/2006/relationships/slide" Target="slides/slide16.xml"/><Relationship Id="rId28" Type="http://schemas.openxmlformats.org/officeDocument/2006/relationships/slide" Target="slides/slide19.xml"/><Relationship Id="rId27" Type="http://schemas.openxmlformats.org/officeDocument/2006/relationships/slide" Target="slides/slide18.xml"/><Relationship Id="rId29" Type="http://schemas.openxmlformats.org/officeDocument/2006/relationships/slide" Target="slides/slide20.xml"/><Relationship Id="rId51" Type="http://schemas.openxmlformats.org/officeDocument/2006/relationships/slide" Target="slides/slide42.xml"/><Relationship Id="rId50" Type="http://schemas.openxmlformats.org/officeDocument/2006/relationships/slide" Target="slides/slide41.xml"/><Relationship Id="rId53" Type="http://schemas.openxmlformats.org/officeDocument/2006/relationships/slide" Target="slides/slide44.xml"/><Relationship Id="rId52" Type="http://schemas.openxmlformats.org/officeDocument/2006/relationships/slide" Target="slides/slide43.xml"/><Relationship Id="rId11" Type="http://schemas.openxmlformats.org/officeDocument/2006/relationships/slide" Target="slides/slide2.xml"/><Relationship Id="rId55" Type="http://schemas.openxmlformats.org/officeDocument/2006/relationships/slide" Target="slides/slide46.xml"/><Relationship Id="rId10" Type="http://schemas.openxmlformats.org/officeDocument/2006/relationships/slide" Target="slides/slide1.xml"/><Relationship Id="rId54" Type="http://schemas.openxmlformats.org/officeDocument/2006/relationships/slide" Target="slides/slide45.xml"/><Relationship Id="rId13" Type="http://schemas.openxmlformats.org/officeDocument/2006/relationships/slide" Target="slides/slide4.xml"/><Relationship Id="rId57" Type="http://schemas.openxmlformats.org/officeDocument/2006/relationships/slide" Target="slides/slide48.xml"/><Relationship Id="rId12" Type="http://schemas.openxmlformats.org/officeDocument/2006/relationships/slide" Target="slides/slide3.xml"/><Relationship Id="rId56" Type="http://schemas.openxmlformats.org/officeDocument/2006/relationships/slide" Target="slides/slide47.xml"/><Relationship Id="rId15" Type="http://schemas.openxmlformats.org/officeDocument/2006/relationships/slide" Target="slides/slide6.xml"/><Relationship Id="rId59" Type="http://schemas.openxmlformats.org/officeDocument/2006/relationships/font" Target="fonts/Roboto-bold.fntdata"/><Relationship Id="rId14" Type="http://schemas.openxmlformats.org/officeDocument/2006/relationships/slide" Target="slides/slide5.xml"/><Relationship Id="rId58" Type="http://schemas.openxmlformats.org/officeDocument/2006/relationships/font" Target="fonts/Roboto-regular.fntdata"/><Relationship Id="rId17" Type="http://schemas.openxmlformats.org/officeDocument/2006/relationships/slide" Target="slides/slide8.xml"/><Relationship Id="rId16" Type="http://schemas.openxmlformats.org/officeDocument/2006/relationships/slide" Target="slides/slide7.xml"/><Relationship Id="rId19" Type="http://schemas.openxmlformats.org/officeDocument/2006/relationships/slide" Target="slides/slide10.xml"/><Relationship Id="rId18"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263ed5fec17_1_51:notes"/>
          <p:cNvSpPr txBox="1"/>
          <p:nvPr>
            <p:ph idx="1" type="body"/>
          </p:nvPr>
        </p:nvSpPr>
        <p:spPr>
          <a:xfrm>
            <a:off x="662077" y="3931752"/>
            <a:ext cx="5296620" cy="3216888"/>
          </a:xfrm>
          <a:prstGeom prst="rect">
            <a:avLst/>
          </a:prstGeom>
          <a:noFill/>
          <a:ln>
            <a:noFill/>
          </a:ln>
        </p:spPr>
        <p:txBody>
          <a:bodyPr anchorCtr="0" anchor="t" bIns="43025" lIns="86075" spcFirstLastPara="1" rIns="86075" wrap="square" tIns="43025">
            <a:noAutofit/>
          </a:bodyPr>
          <a:lstStyle/>
          <a:p>
            <a:pPr indent="0" lvl="0" marL="0" rtl="0" algn="l">
              <a:spcBef>
                <a:spcPts val="0"/>
              </a:spcBef>
              <a:spcAft>
                <a:spcPts val="0"/>
              </a:spcAft>
              <a:buClr>
                <a:schemeClr val="dk1"/>
              </a:buClr>
              <a:buSzPts val="1100"/>
              <a:buFont typeface="Calibri"/>
              <a:buNone/>
            </a:pPr>
            <a:r>
              <a:t/>
            </a:r>
            <a:endParaRPr sz="1100">
              <a:solidFill>
                <a:schemeClr val="dk1"/>
              </a:solidFill>
              <a:latin typeface="Calibri"/>
              <a:ea typeface="Calibri"/>
              <a:cs typeface="Calibri"/>
              <a:sym typeface="Calibri"/>
            </a:endParaRPr>
          </a:p>
        </p:txBody>
      </p:sp>
      <p:sp>
        <p:nvSpPr>
          <p:cNvPr id="210" name="Google Shape;210;g263ed5fec17_1_51:notes"/>
          <p:cNvSpPr/>
          <p:nvPr>
            <p:ph idx="2" type="sldImg"/>
          </p:nvPr>
        </p:nvSpPr>
        <p:spPr>
          <a:xfrm>
            <a:off x="662077" y="1021234"/>
            <a:ext cx="5296620" cy="275733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263ed5fec17_3_96:notes"/>
          <p:cNvSpPr txBox="1"/>
          <p:nvPr>
            <p:ph idx="1" type="body"/>
          </p:nvPr>
        </p:nvSpPr>
        <p:spPr>
          <a:xfrm>
            <a:off x="662077" y="3931752"/>
            <a:ext cx="5296620" cy="321688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sz="1200">
              <a:solidFill>
                <a:schemeClr val="dk1"/>
              </a:solidFill>
              <a:latin typeface="Calibri"/>
              <a:ea typeface="Calibri"/>
              <a:cs typeface="Calibri"/>
              <a:sym typeface="Calibri"/>
            </a:endParaRPr>
          </a:p>
        </p:txBody>
      </p:sp>
      <p:sp>
        <p:nvSpPr>
          <p:cNvPr id="274" name="Google Shape;274;g263ed5fec17_3_96:notes"/>
          <p:cNvSpPr/>
          <p:nvPr>
            <p:ph idx="2" type="sldImg"/>
          </p:nvPr>
        </p:nvSpPr>
        <p:spPr>
          <a:xfrm>
            <a:off x="662077" y="1021234"/>
            <a:ext cx="5296620" cy="275733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263ed5fec17_3_104:notes"/>
          <p:cNvSpPr txBox="1"/>
          <p:nvPr>
            <p:ph idx="1" type="body"/>
          </p:nvPr>
        </p:nvSpPr>
        <p:spPr>
          <a:xfrm>
            <a:off x="662077" y="3931752"/>
            <a:ext cx="5296620" cy="321688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sz="1200">
              <a:solidFill>
                <a:schemeClr val="dk1"/>
              </a:solidFill>
              <a:latin typeface="Calibri"/>
              <a:ea typeface="Calibri"/>
              <a:cs typeface="Calibri"/>
              <a:sym typeface="Calibri"/>
            </a:endParaRPr>
          </a:p>
        </p:txBody>
      </p:sp>
      <p:sp>
        <p:nvSpPr>
          <p:cNvPr id="283" name="Google Shape;283;g263ed5fec17_3_104:notes"/>
          <p:cNvSpPr/>
          <p:nvPr>
            <p:ph idx="2" type="sldImg"/>
          </p:nvPr>
        </p:nvSpPr>
        <p:spPr>
          <a:xfrm>
            <a:off x="662077" y="1021234"/>
            <a:ext cx="5296620" cy="275733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263ed5fec17_3_109:notes"/>
          <p:cNvSpPr txBox="1"/>
          <p:nvPr>
            <p:ph idx="1" type="body"/>
          </p:nvPr>
        </p:nvSpPr>
        <p:spPr>
          <a:xfrm>
            <a:off x="685800" y="4343378"/>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g263ed5fec17_3_109:notes"/>
          <p:cNvSpPr/>
          <p:nvPr>
            <p:ph idx="2" type="sldImg"/>
          </p:nvPr>
        </p:nvSpPr>
        <p:spPr>
          <a:xfrm>
            <a:off x="1143225" y="685778"/>
            <a:ext cx="4572225" cy="342897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263ed5fec17_3_114:notes"/>
          <p:cNvSpPr txBox="1"/>
          <p:nvPr>
            <p:ph idx="1" type="body"/>
          </p:nvPr>
        </p:nvSpPr>
        <p:spPr>
          <a:xfrm>
            <a:off x="662077" y="3931752"/>
            <a:ext cx="5296620" cy="321688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sz="1200">
              <a:solidFill>
                <a:schemeClr val="dk1"/>
              </a:solidFill>
              <a:latin typeface="Calibri"/>
              <a:ea typeface="Calibri"/>
              <a:cs typeface="Calibri"/>
              <a:sym typeface="Calibri"/>
            </a:endParaRPr>
          </a:p>
        </p:txBody>
      </p:sp>
      <p:sp>
        <p:nvSpPr>
          <p:cNvPr id="295" name="Google Shape;295;g263ed5fec17_3_114:notes"/>
          <p:cNvSpPr/>
          <p:nvPr>
            <p:ph idx="2" type="sldImg"/>
          </p:nvPr>
        </p:nvSpPr>
        <p:spPr>
          <a:xfrm>
            <a:off x="662077" y="1021234"/>
            <a:ext cx="5296620" cy="275733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263ed5fec17_3_121:notes"/>
          <p:cNvSpPr txBox="1"/>
          <p:nvPr>
            <p:ph idx="1" type="body"/>
          </p:nvPr>
        </p:nvSpPr>
        <p:spPr>
          <a:xfrm>
            <a:off x="662077" y="3931752"/>
            <a:ext cx="5296620" cy="321688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sz="1200">
              <a:solidFill>
                <a:schemeClr val="dk1"/>
              </a:solidFill>
              <a:latin typeface="Calibri"/>
              <a:ea typeface="Calibri"/>
              <a:cs typeface="Calibri"/>
              <a:sym typeface="Calibri"/>
            </a:endParaRPr>
          </a:p>
        </p:txBody>
      </p:sp>
      <p:sp>
        <p:nvSpPr>
          <p:cNvPr id="303" name="Google Shape;303;g263ed5fec17_3_121:notes"/>
          <p:cNvSpPr/>
          <p:nvPr>
            <p:ph idx="2" type="sldImg"/>
          </p:nvPr>
        </p:nvSpPr>
        <p:spPr>
          <a:xfrm>
            <a:off x="662077" y="1021234"/>
            <a:ext cx="5296620" cy="275733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263ed5fec17_3_129:notes"/>
          <p:cNvSpPr txBox="1"/>
          <p:nvPr>
            <p:ph idx="1" type="body"/>
          </p:nvPr>
        </p:nvSpPr>
        <p:spPr>
          <a:xfrm>
            <a:off x="662077" y="3931752"/>
            <a:ext cx="5296725" cy="3217067"/>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sz="1200">
              <a:solidFill>
                <a:schemeClr val="dk1"/>
              </a:solidFill>
              <a:latin typeface="Calibri"/>
              <a:ea typeface="Calibri"/>
              <a:cs typeface="Calibri"/>
              <a:sym typeface="Calibri"/>
            </a:endParaRPr>
          </a:p>
        </p:txBody>
      </p:sp>
      <p:sp>
        <p:nvSpPr>
          <p:cNvPr id="312" name="Google Shape;312;g263ed5fec17_3_129:notes"/>
          <p:cNvSpPr/>
          <p:nvPr>
            <p:ph idx="2" type="sldImg"/>
          </p:nvPr>
        </p:nvSpPr>
        <p:spPr>
          <a:xfrm>
            <a:off x="662077" y="1021234"/>
            <a:ext cx="5296725" cy="2757333"/>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263ed5fec17_3_134:notes"/>
          <p:cNvSpPr txBox="1"/>
          <p:nvPr>
            <p:ph idx="1" type="body"/>
          </p:nvPr>
        </p:nvSpPr>
        <p:spPr>
          <a:xfrm>
            <a:off x="685800" y="4343378"/>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g263ed5fec17_3_134:notes"/>
          <p:cNvSpPr/>
          <p:nvPr>
            <p:ph idx="2" type="sldImg"/>
          </p:nvPr>
        </p:nvSpPr>
        <p:spPr>
          <a:xfrm>
            <a:off x="1143225" y="685778"/>
            <a:ext cx="4572225" cy="342897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263ed5fec17_3_139:notes"/>
          <p:cNvSpPr/>
          <p:nvPr>
            <p:ph idx="2" type="sldImg"/>
          </p:nvPr>
        </p:nvSpPr>
        <p:spPr>
          <a:xfrm>
            <a:off x="1143225" y="685778"/>
            <a:ext cx="4572225" cy="34288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263ed5fec17_3_139:notes"/>
          <p:cNvSpPr txBox="1"/>
          <p:nvPr>
            <p:ph idx="1" type="body"/>
          </p:nvPr>
        </p:nvSpPr>
        <p:spPr>
          <a:xfrm>
            <a:off x="685800" y="4343378"/>
            <a:ext cx="5486400" cy="4114667"/>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263ed5fec17_3_154:notes"/>
          <p:cNvSpPr/>
          <p:nvPr>
            <p:ph idx="2" type="sldImg"/>
          </p:nvPr>
        </p:nvSpPr>
        <p:spPr>
          <a:xfrm>
            <a:off x="1143225" y="685778"/>
            <a:ext cx="4572225" cy="34288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263ed5fec17_3_154:notes"/>
          <p:cNvSpPr txBox="1"/>
          <p:nvPr>
            <p:ph idx="1" type="body"/>
          </p:nvPr>
        </p:nvSpPr>
        <p:spPr>
          <a:xfrm>
            <a:off x="685800" y="4343378"/>
            <a:ext cx="5486400" cy="4114667"/>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26401e65600_4_7:notes"/>
          <p:cNvSpPr/>
          <p:nvPr>
            <p:ph idx="2" type="sldImg"/>
          </p:nvPr>
        </p:nvSpPr>
        <p:spPr>
          <a:xfrm>
            <a:off x="1143225" y="685778"/>
            <a:ext cx="4572300" cy="34287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26401e65600_4_7:notes"/>
          <p:cNvSpPr txBox="1"/>
          <p:nvPr>
            <p:ph idx="1" type="body"/>
          </p:nvPr>
        </p:nvSpPr>
        <p:spPr>
          <a:xfrm>
            <a:off x="685800" y="4343378"/>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263ef601438_1_0:notes"/>
          <p:cNvSpPr txBox="1"/>
          <p:nvPr>
            <p:ph idx="1" type="body"/>
          </p:nvPr>
        </p:nvSpPr>
        <p:spPr>
          <a:xfrm>
            <a:off x="685800" y="4343378"/>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g263ef601438_1_0: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263ed5fec17_3_160:notes"/>
          <p:cNvSpPr txBox="1"/>
          <p:nvPr>
            <p:ph idx="1" type="body"/>
          </p:nvPr>
        </p:nvSpPr>
        <p:spPr>
          <a:xfrm>
            <a:off x="685800" y="4343378"/>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g263ed5fec17_3_160:notes"/>
          <p:cNvSpPr/>
          <p:nvPr>
            <p:ph idx="2" type="sldImg"/>
          </p:nvPr>
        </p:nvSpPr>
        <p:spPr>
          <a:xfrm>
            <a:off x="1143225" y="685778"/>
            <a:ext cx="4572225" cy="342897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263ed5fec17_3_166:notes"/>
          <p:cNvSpPr txBox="1"/>
          <p:nvPr>
            <p:ph idx="1" type="body"/>
          </p:nvPr>
        </p:nvSpPr>
        <p:spPr>
          <a:xfrm>
            <a:off x="662077" y="3931752"/>
            <a:ext cx="5296620" cy="321688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sz="1200">
              <a:solidFill>
                <a:schemeClr val="dk1"/>
              </a:solidFill>
              <a:latin typeface="Calibri"/>
              <a:ea typeface="Calibri"/>
              <a:cs typeface="Calibri"/>
              <a:sym typeface="Calibri"/>
            </a:endParaRPr>
          </a:p>
        </p:txBody>
      </p:sp>
      <p:sp>
        <p:nvSpPr>
          <p:cNvPr id="361" name="Google Shape;361;g263ed5fec17_3_166:notes"/>
          <p:cNvSpPr/>
          <p:nvPr>
            <p:ph idx="2" type="sldImg"/>
          </p:nvPr>
        </p:nvSpPr>
        <p:spPr>
          <a:xfrm>
            <a:off x="662077" y="1021234"/>
            <a:ext cx="5296620" cy="275733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263ed5fec17_3_173:notes"/>
          <p:cNvSpPr txBox="1"/>
          <p:nvPr>
            <p:ph idx="1" type="body"/>
          </p:nvPr>
        </p:nvSpPr>
        <p:spPr>
          <a:xfrm>
            <a:off x="662077" y="3931752"/>
            <a:ext cx="5296620" cy="321688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sz="1200">
              <a:solidFill>
                <a:schemeClr val="dk1"/>
              </a:solidFill>
              <a:latin typeface="Calibri"/>
              <a:ea typeface="Calibri"/>
              <a:cs typeface="Calibri"/>
              <a:sym typeface="Calibri"/>
            </a:endParaRPr>
          </a:p>
        </p:txBody>
      </p:sp>
      <p:sp>
        <p:nvSpPr>
          <p:cNvPr id="369" name="Google Shape;369;g263ed5fec17_3_173:notes"/>
          <p:cNvSpPr/>
          <p:nvPr>
            <p:ph idx="2" type="sldImg"/>
          </p:nvPr>
        </p:nvSpPr>
        <p:spPr>
          <a:xfrm>
            <a:off x="662077" y="1021234"/>
            <a:ext cx="5296620" cy="275733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263ed5fec17_3_180:notes"/>
          <p:cNvSpPr txBox="1"/>
          <p:nvPr>
            <p:ph idx="1" type="body"/>
          </p:nvPr>
        </p:nvSpPr>
        <p:spPr>
          <a:xfrm>
            <a:off x="662077" y="3931752"/>
            <a:ext cx="5296620" cy="321688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sz="1200">
              <a:solidFill>
                <a:schemeClr val="dk1"/>
              </a:solidFill>
              <a:latin typeface="Calibri"/>
              <a:ea typeface="Calibri"/>
              <a:cs typeface="Calibri"/>
              <a:sym typeface="Calibri"/>
            </a:endParaRPr>
          </a:p>
        </p:txBody>
      </p:sp>
      <p:sp>
        <p:nvSpPr>
          <p:cNvPr id="377" name="Google Shape;377;g263ed5fec17_3_180:notes"/>
          <p:cNvSpPr/>
          <p:nvPr>
            <p:ph idx="2" type="sldImg"/>
          </p:nvPr>
        </p:nvSpPr>
        <p:spPr>
          <a:xfrm>
            <a:off x="662077" y="1021234"/>
            <a:ext cx="5296620" cy="275733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263ed5fec17_3_186:notes"/>
          <p:cNvSpPr txBox="1"/>
          <p:nvPr>
            <p:ph idx="1" type="body"/>
          </p:nvPr>
        </p:nvSpPr>
        <p:spPr>
          <a:xfrm>
            <a:off x="662077" y="3931752"/>
            <a:ext cx="5296725" cy="3217067"/>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sz="1200">
              <a:solidFill>
                <a:schemeClr val="dk1"/>
              </a:solidFill>
              <a:latin typeface="Calibri"/>
              <a:ea typeface="Calibri"/>
              <a:cs typeface="Calibri"/>
              <a:sym typeface="Calibri"/>
            </a:endParaRPr>
          </a:p>
        </p:txBody>
      </p:sp>
      <p:sp>
        <p:nvSpPr>
          <p:cNvPr id="384" name="Google Shape;384;g263ed5fec17_3_186:notes"/>
          <p:cNvSpPr/>
          <p:nvPr>
            <p:ph idx="2" type="sldImg"/>
          </p:nvPr>
        </p:nvSpPr>
        <p:spPr>
          <a:xfrm>
            <a:off x="662077" y="1021234"/>
            <a:ext cx="5296725" cy="2757333"/>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g263ed5fec17_3_193:notes"/>
          <p:cNvSpPr txBox="1"/>
          <p:nvPr>
            <p:ph idx="1" type="body"/>
          </p:nvPr>
        </p:nvSpPr>
        <p:spPr>
          <a:xfrm>
            <a:off x="662077" y="3931752"/>
            <a:ext cx="5296725" cy="3217067"/>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sz="1200">
              <a:solidFill>
                <a:schemeClr val="dk1"/>
              </a:solidFill>
              <a:latin typeface="Calibri"/>
              <a:ea typeface="Calibri"/>
              <a:cs typeface="Calibri"/>
              <a:sym typeface="Calibri"/>
            </a:endParaRPr>
          </a:p>
        </p:txBody>
      </p:sp>
      <p:sp>
        <p:nvSpPr>
          <p:cNvPr id="392" name="Google Shape;392;g263ed5fec17_3_193:notes"/>
          <p:cNvSpPr/>
          <p:nvPr>
            <p:ph idx="2" type="sldImg"/>
          </p:nvPr>
        </p:nvSpPr>
        <p:spPr>
          <a:xfrm>
            <a:off x="662077" y="1021234"/>
            <a:ext cx="5296725" cy="2757333"/>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g263ed5fec17_3_200:notes"/>
          <p:cNvSpPr txBox="1"/>
          <p:nvPr>
            <p:ph idx="1" type="body"/>
          </p:nvPr>
        </p:nvSpPr>
        <p:spPr>
          <a:xfrm>
            <a:off x="662077" y="3931752"/>
            <a:ext cx="5296725" cy="3217067"/>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sz="1200">
              <a:solidFill>
                <a:schemeClr val="dk1"/>
              </a:solidFill>
              <a:latin typeface="Calibri"/>
              <a:ea typeface="Calibri"/>
              <a:cs typeface="Calibri"/>
              <a:sym typeface="Calibri"/>
            </a:endParaRPr>
          </a:p>
        </p:txBody>
      </p:sp>
      <p:sp>
        <p:nvSpPr>
          <p:cNvPr id="400" name="Google Shape;400;g263ed5fec17_3_200:notes"/>
          <p:cNvSpPr/>
          <p:nvPr>
            <p:ph idx="2" type="sldImg"/>
          </p:nvPr>
        </p:nvSpPr>
        <p:spPr>
          <a:xfrm>
            <a:off x="662077" y="1021234"/>
            <a:ext cx="5296725" cy="2757333"/>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263ed5fec17_3_207:notes"/>
          <p:cNvSpPr txBox="1"/>
          <p:nvPr>
            <p:ph idx="1" type="body"/>
          </p:nvPr>
        </p:nvSpPr>
        <p:spPr>
          <a:xfrm>
            <a:off x="685800" y="4343378"/>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g263ed5fec17_3_207:notes"/>
          <p:cNvSpPr/>
          <p:nvPr>
            <p:ph idx="2" type="sldImg"/>
          </p:nvPr>
        </p:nvSpPr>
        <p:spPr>
          <a:xfrm>
            <a:off x="1143225" y="685778"/>
            <a:ext cx="4572225" cy="342897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g263ed5fec17_3_212:notes"/>
          <p:cNvSpPr txBox="1"/>
          <p:nvPr>
            <p:ph idx="1" type="body"/>
          </p:nvPr>
        </p:nvSpPr>
        <p:spPr>
          <a:xfrm>
            <a:off x="685800" y="4343378"/>
            <a:ext cx="5486400" cy="4114667"/>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g263ed5fec17_3_212:notes"/>
          <p:cNvSpPr/>
          <p:nvPr>
            <p:ph idx="2" type="sldImg"/>
          </p:nvPr>
        </p:nvSpPr>
        <p:spPr>
          <a:xfrm>
            <a:off x="1143225" y="685778"/>
            <a:ext cx="4572225" cy="34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g263ed5fec17_5_36:notes"/>
          <p:cNvSpPr txBox="1"/>
          <p:nvPr>
            <p:ph idx="1" type="body"/>
          </p:nvPr>
        </p:nvSpPr>
        <p:spPr>
          <a:xfrm>
            <a:off x="685800" y="4343378"/>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g263ed5fec17_5_36:notes"/>
          <p:cNvSpPr/>
          <p:nvPr>
            <p:ph idx="2" type="sldImg"/>
          </p:nvPr>
        </p:nvSpPr>
        <p:spPr>
          <a:xfrm>
            <a:off x="1143225" y="685778"/>
            <a:ext cx="4572225" cy="342897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263ed5fec17_1_61:notes"/>
          <p:cNvSpPr txBox="1"/>
          <p:nvPr>
            <p:ph idx="1" type="body"/>
          </p:nvPr>
        </p:nvSpPr>
        <p:spPr>
          <a:xfrm>
            <a:off x="662077" y="3931752"/>
            <a:ext cx="5296620" cy="3216888"/>
          </a:xfrm>
          <a:prstGeom prst="rect">
            <a:avLst/>
          </a:prstGeom>
          <a:noFill/>
          <a:ln>
            <a:noFill/>
          </a:ln>
        </p:spPr>
        <p:txBody>
          <a:bodyPr anchorCtr="0" anchor="t" bIns="43025" lIns="86075" spcFirstLastPara="1" rIns="86075" wrap="square" tIns="43025">
            <a:noAutofit/>
          </a:bodyPr>
          <a:lstStyle/>
          <a:p>
            <a:pPr indent="0" lvl="0" marL="0" rtl="0" algn="l">
              <a:spcBef>
                <a:spcPts val="0"/>
              </a:spcBef>
              <a:spcAft>
                <a:spcPts val="0"/>
              </a:spcAft>
              <a:buClr>
                <a:schemeClr val="dk1"/>
              </a:buClr>
              <a:buSzPts val="1100"/>
              <a:buFont typeface="Calibri"/>
              <a:buNone/>
            </a:pPr>
            <a:r>
              <a:t/>
            </a:r>
            <a:endParaRPr sz="1100">
              <a:solidFill>
                <a:schemeClr val="dk1"/>
              </a:solidFill>
              <a:latin typeface="Calibri"/>
              <a:ea typeface="Calibri"/>
              <a:cs typeface="Calibri"/>
              <a:sym typeface="Calibri"/>
            </a:endParaRPr>
          </a:p>
        </p:txBody>
      </p:sp>
      <p:sp>
        <p:nvSpPr>
          <p:cNvPr id="229" name="Google Shape;229;g263ed5fec17_1_61:notes"/>
          <p:cNvSpPr/>
          <p:nvPr>
            <p:ph idx="2" type="sldImg"/>
          </p:nvPr>
        </p:nvSpPr>
        <p:spPr>
          <a:xfrm>
            <a:off x="662077" y="1021234"/>
            <a:ext cx="5296620" cy="275733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263ed5fec17_5_43:notes"/>
          <p:cNvSpPr txBox="1"/>
          <p:nvPr>
            <p:ph idx="1" type="body"/>
          </p:nvPr>
        </p:nvSpPr>
        <p:spPr>
          <a:xfrm>
            <a:off x="685800" y="4343378"/>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g263ed5fec17_5_43:notes"/>
          <p:cNvSpPr/>
          <p:nvPr>
            <p:ph idx="2" type="sldImg"/>
          </p:nvPr>
        </p:nvSpPr>
        <p:spPr>
          <a:xfrm>
            <a:off x="1143225" y="685778"/>
            <a:ext cx="4572225" cy="342897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263ed5fec17_5_51:notes"/>
          <p:cNvSpPr txBox="1"/>
          <p:nvPr>
            <p:ph idx="1" type="body"/>
          </p:nvPr>
        </p:nvSpPr>
        <p:spPr>
          <a:xfrm>
            <a:off x="685800" y="4343378"/>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g263ed5fec17_5_51:notes"/>
          <p:cNvSpPr/>
          <p:nvPr>
            <p:ph idx="2" type="sldImg"/>
          </p:nvPr>
        </p:nvSpPr>
        <p:spPr>
          <a:xfrm>
            <a:off x="1143225" y="685778"/>
            <a:ext cx="4572225" cy="342897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g263ed5fec17_5_56:notes"/>
          <p:cNvSpPr txBox="1"/>
          <p:nvPr>
            <p:ph idx="1" type="body"/>
          </p:nvPr>
        </p:nvSpPr>
        <p:spPr>
          <a:xfrm>
            <a:off x="685800" y="4343378"/>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g263ed5fec17_5_56:notes"/>
          <p:cNvSpPr/>
          <p:nvPr>
            <p:ph idx="2" type="sldImg"/>
          </p:nvPr>
        </p:nvSpPr>
        <p:spPr>
          <a:xfrm>
            <a:off x="1143225" y="685778"/>
            <a:ext cx="4572225" cy="342897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g263f1531931_0_0:notes"/>
          <p:cNvSpPr txBox="1"/>
          <p:nvPr>
            <p:ph idx="1" type="body"/>
          </p:nvPr>
        </p:nvSpPr>
        <p:spPr>
          <a:xfrm>
            <a:off x="685800" y="4343378"/>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g263f1531931_0_0: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g263f1531931_0_28:notes"/>
          <p:cNvSpPr txBox="1"/>
          <p:nvPr>
            <p:ph idx="1" type="body"/>
          </p:nvPr>
        </p:nvSpPr>
        <p:spPr>
          <a:xfrm>
            <a:off x="685800" y="4343378"/>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g263f1531931_0_28: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g263f1531931_0_22:notes"/>
          <p:cNvSpPr txBox="1"/>
          <p:nvPr>
            <p:ph idx="1" type="body"/>
          </p:nvPr>
        </p:nvSpPr>
        <p:spPr>
          <a:xfrm>
            <a:off x="685800" y="4343378"/>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g263f1531931_0_22: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g263f1531931_0_38:notes"/>
          <p:cNvSpPr txBox="1"/>
          <p:nvPr>
            <p:ph idx="1" type="body"/>
          </p:nvPr>
        </p:nvSpPr>
        <p:spPr>
          <a:xfrm>
            <a:off x="685800" y="4343378"/>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g263f1531931_0_38: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g264087f8b54_0_3:notes"/>
          <p:cNvSpPr txBox="1"/>
          <p:nvPr>
            <p:ph idx="1" type="body"/>
          </p:nvPr>
        </p:nvSpPr>
        <p:spPr>
          <a:xfrm>
            <a:off x="685800" y="4343378"/>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g264087f8b54_0_3: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g263f1531931_0_45:notes"/>
          <p:cNvSpPr txBox="1"/>
          <p:nvPr>
            <p:ph idx="1" type="body"/>
          </p:nvPr>
        </p:nvSpPr>
        <p:spPr>
          <a:xfrm>
            <a:off x="685800" y="4343378"/>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g263f1531931_0_45: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g263f1531931_0_56:notes"/>
          <p:cNvSpPr txBox="1"/>
          <p:nvPr>
            <p:ph idx="1" type="body"/>
          </p:nvPr>
        </p:nvSpPr>
        <p:spPr>
          <a:xfrm>
            <a:off x="685800" y="4343378"/>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g263f1531931_0_56: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263ed5fec17_1_66:notes"/>
          <p:cNvSpPr txBox="1"/>
          <p:nvPr>
            <p:ph idx="1" type="body"/>
          </p:nvPr>
        </p:nvSpPr>
        <p:spPr>
          <a:xfrm>
            <a:off x="662077" y="3931752"/>
            <a:ext cx="5296620" cy="3216888"/>
          </a:xfrm>
          <a:prstGeom prst="rect">
            <a:avLst/>
          </a:prstGeom>
          <a:noFill/>
          <a:ln>
            <a:noFill/>
          </a:ln>
        </p:spPr>
        <p:txBody>
          <a:bodyPr anchorCtr="0" anchor="t" bIns="43025" lIns="86075" spcFirstLastPara="1" rIns="86075" wrap="square" tIns="43025">
            <a:noAutofit/>
          </a:bodyPr>
          <a:lstStyle/>
          <a:p>
            <a:pPr indent="0" lvl="0" marL="0" rtl="0" algn="l">
              <a:spcBef>
                <a:spcPts val="0"/>
              </a:spcBef>
              <a:spcAft>
                <a:spcPts val="0"/>
              </a:spcAft>
              <a:buClr>
                <a:schemeClr val="dk1"/>
              </a:buClr>
              <a:buSzPts val="1100"/>
              <a:buFont typeface="Calibri"/>
              <a:buNone/>
            </a:pPr>
            <a:r>
              <a:t/>
            </a:r>
            <a:endParaRPr sz="1100">
              <a:solidFill>
                <a:schemeClr val="dk1"/>
              </a:solidFill>
              <a:latin typeface="Calibri"/>
              <a:ea typeface="Calibri"/>
              <a:cs typeface="Calibri"/>
              <a:sym typeface="Calibri"/>
            </a:endParaRPr>
          </a:p>
        </p:txBody>
      </p:sp>
      <p:sp>
        <p:nvSpPr>
          <p:cNvPr id="235" name="Google Shape;235;g263ed5fec17_1_66:notes"/>
          <p:cNvSpPr/>
          <p:nvPr>
            <p:ph idx="2" type="sldImg"/>
          </p:nvPr>
        </p:nvSpPr>
        <p:spPr>
          <a:xfrm>
            <a:off x="662077" y="1021234"/>
            <a:ext cx="5296620" cy="275733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g263ed5fec17_5_61:notes"/>
          <p:cNvSpPr txBox="1"/>
          <p:nvPr>
            <p:ph idx="1" type="body"/>
          </p:nvPr>
        </p:nvSpPr>
        <p:spPr>
          <a:xfrm>
            <a:off x="685800" y="4343378"/>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g263ed5fec17_5_61:notes"/>
          <p:cNvSpPr/>
          <p:nvPr>
            <p:ph idx="2" type="sldImg"/>
          </p:nvPr>
        </p:nvSpPr>
        <p:spPr>
          <a:xfrm>
            <a:off x="1143225" y="685778"/>
            <a:ext cx="4572225" cy="342897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 name="Shape 505"/>
        <p:cNvGrpSpPr/>
        <p:nvPr/>
      </p:nvGrpSpPr>
      <p:grpSpPr>
        <a:xfrm>
          <a:off x="0" y="0"/>
          <a:ext cx="0" cy="0"/>
          <a:chOff x="0" y="0"/>
          <a:chExt cx="0" cy="0"/>
        </a:xfrm>
      </p:grpSpPr>
      <p:sp>
        <p:nvSpPr>
          <p:cNvPr id="506" name="Google Shape;506;g2a770d530ef_0_0:notes"/>
          <p:cNvSpPr txBox="1"/>
          <p:nvPr>
            <p:ph idx="1" type="body"/>
          </p:nvPr>
        </p:nvSpPr>
        <p:spPr>
          <a:xfrm>
            <a:off x="685800" y="4343378"/>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g2a770d530ef_0_0: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g26407d5cddf_0_1:notes"/>
          <p:cNvSpPr txBox="1"/>
          <p:nvPr>
            <p:ph idx="1" type="body"/>
          </p:nvPr>
        </p:nvSpPr>
        <p:spPr>
          <a:xfrm>
            <a:off x="685800" y="4343378"/>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g26407d5cddf_0_1: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g263fed89fdc_2_0:notes"/>
          <p:cNvSpPr txBox="1"/>
          <p:nvPr>
            <p:ph idx="1" type="body"/>
          </p:nvPr>
        </p:nvSpPr>
        <p:spPr>
          <a:xfrm>
            <a:off x="685800" y="4343378"/>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g263fed89fdc_2_0: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 name="Shape 525"/>
        <p:cNvGrpSpPr/>
        <p:nvPr/>
      </p:nvGrpSpPr>
      <p:grpSpPr>
        <a:xfrm>
          <a:off x="0" y="0"/>
          <a:ext cx="0" cy="0"/>
          <a:chOff x="0" y="0"/>
          <a:chExt cx="0" cy="0"/>
        </a:xfrm>
      </p:grpSpPr>
      <p:sp>
        <p:nvSpPr>
          <p:cNvPr id="526" name="Google Shape;526;g2a770d530ef_0_7:notes"/>
          <p:cNvSpPr txBox="1"/>
          <p:nvPr>
            <p:ph idx="1" type="body"/>
          </p:nvPr>
        </p:nvSpPr>
        <p:spPr>
          <a:xfrm>
            <a:off x="685800" y="4343378"/>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g2a770d530ef_0_7: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g26401e65600_4_16:notes"/>
          <p:cNvSpPr txBox="1"/>
          <p:nvPr>
            <p:ph idx="1" type="body"/>
          </p:nvPr>
        </p:nvSpPr>
        <p:spPr>
          <a:xfrm>
            <a:off x="685800" y="4343378"/>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g26401e65600_4_16: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g263ed5fec17_5_66:notes"/>
          <p:cNvSpPr txBox="1"/>
          <p:nvPr>
            <p:ph idx="1" type="body"/>
          </p:nvPr>
        </p:nvSpPr>
        <p:spPr>
          <a:xfrm>
            <a:off x="685800" y="4343378"/>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g263ed5fec17_5_66:notes"/>
          <p:cNvSpPr/>
          <p:nvPr>
            <p:ph idx="2" type="sldImg"/>
          </p:nvPr>
        </p:nvSpPr>
        <p:spPr>
          <a:xfrm>
            <a:off x="1143225" y="685778"/>
            <a:ext cx="4572225" cy="342897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 name="Shape 543"/>
        <p:cNvGrpSpPr/>
        <p:nvPr/>
      </p:nvGrpSpPr>
      <p:grpSpPr>
        <a:xfrm>
          <a:off x="0" y="0"/>
          <a:ext cx="0" cy="0"/>
          <a:chOff x="0" y="0"/>
          <a:chExt cx="0" cy="0"/>
        </a:xfrm>
      </p:grpSpPr>
      <p:sp>
        <p:nvSpPr>
          <p:cNvPr id="544" name="Google Shape;544;g264025ff25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5" name="Google Shape;545;g264025ff25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1" name="Shape 551"/>
        <p:cNvGrpSpPr/>
        <p:nvPr/>
      </p:nvGrpSpPr>
      <p:grpSpPr>
        <a:xfrm>
          <a:off x="0" y="0"/>
          <a:ext cx="0" cy="0"/>
          <a:chOff x="0" y="0"/>
          <a:chExt cx="0" cy="0"/>
        </a:xfrm>
      </p:grpSpPr>
      <p:sp>
        <p:nvSpPr>
          <p:cNvPr id="552" name="Google Shape;552;g263ed5fec17_3_218:notes"/>
          <p:cNvSpPr txBox="1"/>
          <p:nvPr>
            <p:ph idx="1" type="body"/>
          </p:nvPr>
        </p:nvSpPr>
        <p:spPr>
          <a:xfrm>
            <a:off x="685800" y="4343378"/>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g263ed5fec17_3_218:notes"/>
          <p:cNvSpPr/>
          <p:nvPr>
            <p:ph idx="2" type="sldImg"/>
          </p:nvPr>
        </p:nvSpPr>
        <p:spPr>
          <a:xfrm>
            <a:off x="1143225" y="685778"/>
            <a:ext cx="4572300" cy="3428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263ed5fec17_1_71:notes"/>
          <p:cNvSpPr txBox="1"/>
          <p:nvPr>
            <p:ph idx="1" type="body"/>
          </p:nvPr>
        </p:nvSpPr>
        <p:spPr>
          <a:xfrm>
            <a:off x="662077" y="3931752"/>
            <a:ext cx="5296620" cy="3216888"/>
          </a:xfrm>
          <a:prstGeom prst="rect">
            <a:avLst/>
          </a:prstGeom>
          <a:noFill/>
          <a:ln>
            <a:noFill/>
          </a:ln>
        </p:spPr>
        <p:txBody>
          <a:bodyPr anchorCtr="0" anchor="t" bIns="43025" lIns="86075" spcFirstLastPara="1" rIns="86075" wrap="square" tIns="43025">
            <a:noAutofit/>
          </a:bodyPr>
          <a:lstStyle/>
          <a:p>
            <a:pPr indent="0" lvl="0" marL="0" rtl="0" algn="l">
              <a:spcBef>
                <a:spcPts val="0"/>
              </a:spcBef>
              <a:spcAft>
                <a:spcPts val="0"/>
              </a:spcAft>
              <a:buClr>
                <a:schemeClr val="dk1"/>
              </a:buClr>
              <a:buSzPts val="1100"/>
              <a:buFont typeface="Calibri"/>
              <a:buNone/>
            </a:pPr>
            <a:r>
              <a:t/>
            </a:r>
            <a:endParaRPr sz="1100">
              <a:solidFill>
                <a:schemeClr val="dk1"/>
              </a:solidFill>
              <a:latin typeface="Calibri"/>
              <a:ea typeface="Calibri"/>
              <a:cs typeface="Calibri"/>
              <a:sym typeface="Calibri"/>
            </a:endParaRPr>
          </a:p>
        </p:txBody>
      </p:sp>
      <p:sp>
        <p:nvSpPr>
          <p:cNvPr id="241" name="Google Shape;241;g263ed5fec17_1_71:notes"/>
          <p:cNvSpPr/>
          <p:nvPr>
            <p:ph idx="2" type="sldImg"/>
          </p:nvPr>
        </p:nvSpPr>
        <p:spPr>
          <a:xfrm>
            <a:off x="662077" y="1021234"/>
            <a:ext cx="5296620" cy="275733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263ed5fec17_1_76:notes"/>
          <p:cNvSpPr txBox="1"/>
          <p:nvPr>
            <p:ph idx="1" type="body"/>
          </p:nvPr>
        </p:nvSpPr>
        <p:spPr>
          <a:xfrm>
            <a:off x="662077" y="3931752"/>
            <a:ext cx="5296620" cy="3216888"/>
          </a:xfrm>
          <a:prstGeom prst="rect">
            <a:avLst/>
          </a:prstGeom>
          <a:noFill/>
          <a:ln>
            <a:noFill/>
          </a:ln>
        </p:spPr>
        <p:txBody>
          <a:bodyPr anchorCtr="0" anchor="t" bIns="43025" lIns="86075" spcFirstLastPara="1" rIns="86075" wrap="square" tIns="43025">
            <a:noAutofit/>
          </a:bodyPr>
          <a:lstStyle/>
          <a:p>
            <a:pPr indent="0" lvl="0" marL="0" rtl="0" algn="l">
              <a:spcBef>
                <a:spcPts val="0"/>
              </a:spcBef>
              <a:spcAft>
                <a:spcPts val="0"/>
              </a:spcAft>
              <a:buClr>
                <a:schemeClr val="dk1"/>
              </a:buClr>
              <a:buSzPts val="1100"/>
              <a:buFont typeface="Calibri"/>
              <a:buNone/>
            </a:pPr>
            <a:r>
              <a:t/>
            </a:r>
            <a:endParaRPr sz="1100">
              <a:solidFill>
                <a:schemeClr val="dk1"/>
              </a:solidFill>
              <a:latin typeface="Calibri"/>
              <a:ea typeface="Calibri"/>
              <a:cs typeface="Calibri"/>
              <a:sym typeface="Calibri"/>
            </a:endParaRPr>
          </a:p>
        </p:txBody>
      </p:sp>
      <p:sp>
        <p:nvSpPr>
          <p:cNvPr id="247" name="Google Shape;247;g263ed5fec17_1_76:notes"/>
          <p:cNvSpPr/>
          <p:nvPr>
            <p:ph idx="2" type="sldImg"/>
          </p:nvPr>
        </p:nvSpPr>
        <p:spPr>
          <a:xfrm>
            <a:off x="662077" y="1021234"/>
            <a:ext cx="5296620" cy="275733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263ed5fec17_1_81:notes"/>
          <p:cNvSpPr txBox="1"/>
          <p:nvPr>
            <p:ph idx="1" type="body"/>
          </p:nvPr>
        </p:nvSpPr>
        <p:spPr>
          <a:xfrm>
            <a:off x="662077" y="3931752"/>
            <a:ext cx="5296620" cy="3216888"/>
          </a:xfrm>
          <a:prstGeom prst="rect">
            <a:avLst/>
          </a:prstGeom>
          <a:noFill/>
          <a:ln>
            <a:noFill/>
          </a:ln>
        </p:spPr>
        <p:txBody>
          <a:bodyPr anchorCtr="0" anchor="t" bIns="43025" lIns="86075" spcFirstLastPara="1" rIns="86075" wrap="square" tIns="43025">
            <a:noAutofit/>
          </a:bodyPr>
          <a:lstStyle/>
          <a:p>
            <a:pPr indent="0" lvl="0" marL="0" rtl="0" algn="l">
              <a:spcBef>
                <a:spcPts val="0"/>
              </a:spcBef>
              <a:spcAft>
                <a:spcPts val="0"/>
              </a:spcAft>
              <a:buClr>
                <a:schemeClr val="dk1"/>
              </a:buClr>
              <a:buSzPts val="1100"/>
              <a:buFont typeface="Calibri"/>
              <a:buNone/>
            </a:pPr>
            <a:r>
              <a:t/>
            </a:r>
            <a:endParaRPr sz="1100">
              <a:solidFill>
                <a:schemeClr val="dk1"/>
              </a:solidFill>
              <a:latin typeface="Calibri"/>
              <a:ea typeface="Calibri"/>
              <a:cs typeface="Calibri"/>
              <a:sym typeface="Calibri"/>
            </a:endParaRPr>
          </a:p>
        </p:txBody>
      </p:sp>
      <p:sp>
        <p:nvSpPr>
          <p:cNvPr id="253" name="Google Shape;253;g263ed5fec17_1_81:notes"/>
          <p:cNvSpPr/>
          <p:nvPr>
            <p:ph idx="2" type="sldImg"/>
          </p:nvPr>
        </p:nvSpPr>
        <p:spPr>
          <a:xfrm>
            <a:off x="662077" y="1021234"/>
            <a:ext cx="5296620" cy="275733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263ed5fec17_3_35:notes"/>
          <p:cNvSpPr txBox="1"/>
          <p:nvPr>
            <p:ph idx="1" type="body"/>
          </p:nvPr>
        </p:nvSpPr>
        <p:spPr>
          <a:xfrm>
            <a:off x="685800" y="4343378"/>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g263ed5fec17_3_35:notes"/>
          <p:cNvSpPr/>
          <p:nvPr>
            <p:ph idx="2" type="sldImg"/>
          </p:nvPr>
        </p:nvSpPr>
        <p:spPr>
          <a:xfrm>
            <a:off x="1143225" y="685778"/>
            <a:ext cx="4572225" cy="342897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263ed5fec17_3_91:notes"/>
          <p:cNvSpPr txBox="1"/>
          <p:nvPr>
            <p:ph idx="1" type="body"/>
          </p:nvPr>
        </p:nvSpPr>
        <p:spPr>
          <a:xfrm>
            <a:off x="685800" y="4343378"/>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g263ed5fec17_3_91:notes"/>
          <p:cNvSpPr/>
          <p:nvPr>
            <p:ph idx="2" type="sldImg"/>
          </p:nvPr>
        </p:nvSpPr>
        <p:spPr>
          <a:xfrm>
            <a:off x="1143225" y="685778"/>
            <a:ext cx="4572225" cy="342897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3.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2.jp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2.jp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54" name="Shape 54"/>
        <p:cNvGrpSpPr/>
        <p:nvPr/>
      </p:nvGrpSpPr>
      <p:grpSpPr>
        <a:xfrm>
          <a:off x="0" y="0"/>
          <a:ext cx="0" cy="0"/>
          <a:chOff x="0" y="0"/>
          <a:chExt cx="0" cy="0"/>
        </a:xfrm>
      </p:grpSpPr>
      <p:sp>
        <p:nvSpPr>
          <p:cNvPr id="55" name="Google Shape;55;p14"/>
          <p:cNvSpPr txBox="1"/>
          <p:nvPr>
            <p:ph type="ctrTitle"/>
          </p:nvPr>
        </p:nvSpPr>
        <p:spPr>
          <a:xfrm>
            <a:off x="311704" y="744575"/>
            <a:ext cx="4191525" cy="1809225"/>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Clr>
                <a:schemeClr val="lt1"/>
              </a:buClr>
              <a:buSzPts val="3600"/>
              <a:buFont typeface="Montserrat"/>
              <a:buNone/>
              <a:defRPr b="1" sz="3600">
                <a:solidFill>
                  <a:schemeClr val="lt1"/>
                </a:solidFill>
                <a:latin typeface="Montserrat"/>
                <a:ea typeface="Montserrat"/>
                <a:cs typeface="Montserrat"/>
                <a:sym typeface="Montserrat"/>
              </a:defRPr>
            </a:lvl1pPr>
            <a:lvl2pPr lvl="1" algn="l">
              <a:lnSpc>
                <a:spcPct val="100000"/>
              </a:lnSpc>
              <a:spcBef>
                <a:spcPts val="0"/>
              </a:spcBef>
              <a:spcAft>
                <a:spcPts val="0"/>
              </a:spcAft>
              <a:buClr>
                <a:schemeClr val="lt1"/>
              </a:buClr>
              <a:buSzPts val="3600"/>
              <a:buFont typeface="Montserrat"/>
              <a:buNone/>
              <a:defRPr b="1" sz="3600">
                <a:solidFill>
                  <a:schemeClr val="lt1"/>
                </a:solidFill>
                <a:latin typeface="Montserrat"/>
                <a:ea typeface="Montserrat"/>
                <a:cs typeface="Montserrat"/>
                <a:sym typeface="Montserrat"/>
              </a:defRPr>
            </a:lvl2pPr>
            <a:lvl3pPr lvl="2" algn="l">
              <a:lnSpc>
                <a:spcPct val="100000"/>
              </a:lnSpc>
              <a:spcBef>
                <a:spcPts val="0"/>
              </a:spcBef>
              <a:spcAft>
                <a:spcPts val="0"/>
              </a:spcAft>
              <a:buClr>
                <a:schemeClr val="lt1"/>
              </a:buClr>
              <a:buSzPts val="3600"/>
              <a:buFont typeface="Montserrat"/>
              <a:buNone/>
              <a:defRPr b="1" sz="3600">
                <a:solidFill>
                  <a:schemeClr val="lt1"/>
                </a:solidFill>
                <a:latin typeface="Montserrat"/>
                <a:ea typeface="Montserrat"/>
                <a:cs typeface="Montserrat"/>
                <a:sym typeface="Montserrat"/>
              </a:defRPr>
            </a:lvl3pPr>
            <a:lvl4pPr lvl="3" algn="l">
              <a:lnSpc>
                <a:spcPct val="100000"/>
              </a:lnSpc>
              <a:spcBef>
                <a:spcPts val="0"/>
              </a:spcBef>
              <a:spcAft>
                <a:spcPts val="0"/>
              </a:spcAft>
              <a:buClr>
                <a:schemeClr val="lt1"/>
              </a:buClr>
              <a:buSzPts val="3600"/>
              <a:buFont typeface="Montserrat"/>
              <a:buNone/>
              <a:defRPr b="1" sz="3600">
                <a:solidFill>
                  <a:schemeClr val="lt1"/>
                </a:solidFill>
                <a:latin typeface="Montserrat"/>
                <a:ea typeface="Montserrat"/>
                <a:cs typeface="Montserrat"/>
                <a:sym typeface="Montserrat"/>
              </a:defRPr>
            </a:lvl4pPr>
            <a:lvl5pPr lvl="4" algn="l">
              <a:lnSpc>
                <a:spcPct val="100000"/>
              </a:lnSpc>
              <a:spcBef>
                <a:spcPts val="0"/>
              </a:spcBef>
              <a:spcAft>
                <a:spcPts val="0"/>
              </a:spcAft>
              <a:buClr>
                <a:schemeClr val="lt1"/>
              </a:buClr>
              <a:buSzPts val="3600"/>
              <a:buFont typeface="Montserrat"/>
              <a:buNone/>
              <a:defRPr b="1" sz="3600">
                <a:solidFill>
                  <a:schemeClr val="lt1"/>
                </a:solidFill>
                <a:latin typeface="Montserrat"/>
                <a:ea typeface="Montserrat"/>
                <a:cs typeface="Montserrat"/>
                <a:sym typeface="Montserrat"/>
              </a:defRPr>
            </a:lvl5pPr>
            <a:lvl6pPr lvl="5" algn="l">
              <a:lnSpc>
                <a:spcPct val="100000"/>
              </a:lnSpc>
              <a:spcBef>
                <a:spcPts val="0"/>
              </a:spcBef>
              <a:spcAft>
                <a:spcPts val="0"/>
              </a:spcAft>
              <a:buClr>
                <a:schemeClr val="lt1"/>
              </a:buClr>
              <a:buSzPts val="3600"/>
              <a:buFont typeface="Montserrat"/>
              <a:buNone/>
              <a:defRPr b="1" sz="3600">
                <a:solidFill>
                  <a:schemeClr val="lt1"/>
                </a:solidFill>
                <a:latin typeface="Montserrat"/>
                <a:ea typeface="Montserrat"/>
                <a:cs typeface="Montserrat"/>
                <a:sym typeface="Montserrat"/>
              </a:defRPr>
            </a:lvl6pPr>
            <a:lvl7pPr lvl="6" algn="l">
              <a:lnSpc>
                <a:spcPct val="100000"/>
              </a:lnSpc>
              <a:spcBef>
                <a:spcPts val="0"/>
              </a:spcBef>
              <a:spcAft>
                <a:spcPts val="0"/>
              </a:spcAft>
              <a:buClr>
                <a:schemeClr val="lt1"/>
              </a:buClr>
              <a:buSzPts val="3600"/>
              <a:buFont typeface="Montserrat"/>
              <a:buNone/>
              <a:defRPr b="1" sz="3600">
                <a:solidFill>
                  <a:schemeClr val="lt1"/>
                </a:solidFill>
                <a:latin typeface="Montserrat"/>
                <a:ea typeface="Montserrat"/>
                <a:cs typeface="Montserrat"/>
                <a:sym typeface="Montserrat"/>
              </a:defRPr>
            </a:lvl7pPr>
            <a:lvl8pPr lvl="7" algn="l">
              <a:lnSpc>
                <a:spcPct val="100000"/>
              </a:lnSpc>
              <a:spcBef>
                <a:spcPts val="0"/>
              </a:spcBef>
              <a:spcAft>
                <a:spcPts val="0"/>
              </a:spcAft>
              <a:buClr>
                <a:schemeClr val="lt1"/>
              </a:buClr>
              <a:buSzPts val="3600"/>
              <a:buFont typeface="Montserrat"/>
              <a:buNone/>
              <a:defRPr b="1" sz="3600">
                <a:solidFill>
                  <a:schemeClr val="lt1"/>
                </a:solidFill>
                <a:latin typeface="Montserrat"/>
                <a:ea typeface="Montserrat"/>
                <a:cs typeface="Montserrat"/>
                <a:sym typeface="Montserrat"/>
              </a:defRPr>
            </a:lvl8pPr>
            <a:lvl9pPr lvl="8" algn="l">
              <a:lnSpc>
                <a:spcPct val="100000"/>
              </a:lnSpc>
              <a:spcBef>
                <a:spcPts val="0"/>
              </a:spcBef>
              <a:spcAft>
                <a:spcPts val="0"/>
              </a:spcAft>
              <a:buClr>
                <a:schemeClr val="lt1"/>
              </a:buClr>
              <a:buSzPts val="3600"/>
              <a:buFont typeface="Montserrat"/>
              <a:buNone/>
              <a:defRPr b="1" sz="3600">
                <a:solidFill>
                  <a:schemeClr val="lt1"/>
                </a:solidFill>
                <a:latin typeface="Montserrat"/>
                <a:ea typeface="Montserrat"/>
                <a:cs typeface="Montserrat"/>
                <a:sym typeface="Montserrat"/>
              </a:defRPr>
            </a:lvl9pPr>
          </a:lstStyle>
          <a:p/>
        </p:txBody>
      </p:sp>
      <p:sp>
        <p:nvSpPr>
          <p:cNvPr id="56" name="Google Shape;56;p14"/>
          <p:cNvSpPr txBox="1"/>
          <p:nvPr>
            <p:ph idx="1" type="subTitle"/>
          </p:nvPr>
        </p:nvSpPr>
        <p:spPr>
          <a:xfrm>
            <a:off x="311700" y="2655650"/>
            <a:ext cx="4191525" cy="969075"/>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1900"/>
              <a:buFont typeface="Montserrat"/>
              <a:buNone/>
              <a:defRPr sz="1900">
                <a:solidFill>
                  <a:schemeClr val="lt1"/>
                </a:solidFill>
                <a:latin typeface="Montserrat"/>
                <a:ea typeface="Montserrat"/>
                <a:cs typeface="Montserrat"/>
                <a:sym typeface="Montserrat"/>
              </a:defRPr>
            </a:lvl1pPr>
            <a:lvl2pPr lvl="1" algn="l">
              <a:lnSpc>
                <a:spcPct val="100000"/>
              </a:lnSpc>
              <a:spcBef>
                <a:spcPts val="0"/>
              </a:spcBef>
              <a:spcAft>
                <a:spcPts val="0"/>
              </a:spcAft>
              <a:buClr>
                <a:schemeClr val="lt1"/>
              </a:buClr>
              <a:buSzPts val="1900"/>
              <a:buFont typeface="Montserrat"/>
              <a:buNone/>
              <a:defRPr sz="1900">
                <a:solidFill>
                  <a:schemeClr val="lt1"/>
                </a:solidFill>
                <a:latin typeface="Montserrat"/>
                <a:ea typeface="Montserrat"/>
                <a:cs typeface="Montserrat"/>
                <a:sym typeface="Montserrat"/>
              </a:defRPr>
            </a:lvl2pPr>
            <a:lvl3pPr lvl="2" algn="l">
              <a:lnSpc>
                <a:spcPct val="100000"/>
              </a:lnSpc>
              <a:spcBef>
                <a:spcPts val="0"/>
              </a:spcBef>
              <a:spcAft>
                <a:spcPts val="0"/>
              </a:spcAft>
              <a:buClr>
                <a:schemeClr val="lt1"/>
              </a:buClr>
              <a:buSzPts val="1900"/>
              <a:buFont typeface="Montserrat"/>
              <a:buNone/>
              <a:defRPr sz="1900">
                <a:solidFill>
                  <a:schemeClr val="lt1"/>
                </a:solidFill>
                <a:latin typeface="Montserrat"/>
                <a:ea typeface="Montserrat"/>
                <a:cs typeface="Montserrat"/>
                <a:sym typeface="Montserrat"/>
              </a:defRPr>
            </a:lvl3pPr>
            <a:lvl4pPr lvl="3" algn="l">
              <a:lnSpc>
                <a:spcPct val="100000"/>
              </a:lnSpc>
              <a:spcBef>
                <a:spcPts val="0"/>
              </a:spcBef>
              <a:spcAft>
                <a:spcPts val="0"/>
              </a:spcAft>
              <a:buClr>
                <a:schemeClr val="lt1"/>
              </a:buClr>
              <a:buSzPts val="1900"/>
              <a:buFont typeface="Montserrat"/>
              <a:buNone/>
              <a:defRPr sz="1900">
                <a:solidFill>
                  <a:schemeClr val="lt1"/>
                </a:solidFill>
                <a:latin typeface="Montserrat"/>
                <a:ea typeface="Montserrat"/>
                <a:cs typeface="Montserrat"/>
                <a:sym typeface="Montserrat"/>
              </a:defRPr>
            </a:lvl4pPr>
            <a:lvl5pPr lvl="4" algn="l">
              <a:lnSpc>
                <a:spcPct val="100000"/>
              </a:lnSpc>
              <a:spcBef>
                <a:spcPts val="0"/>
              </a:spcBef>
              <a:spcAft>
                <a:spcPts val="0"/>
              </a:spcAft>
              <a:buClr>
                <a:schemeClr val="lt1"/>
              </a:buClr>
              <a:buSzPts val="1900"/>
              <a:buFont typeface="Montserrat"/>
              <a:buNone/>
              <a:defRPr sz="1900">
                <a:solidFill>
                  <a:schemeClr val="lt1"/>
                </a:solidFill>
                <a:latin typeface="Montserrat"/>
                <a:ea typeface="Montserrat"/>
                <a:cs typeface="Montserrat"/>
                <a:sym typeface="Montserrat"/>
              </a:defRPr>
            </a:lvl5pPr>
            <a:lvl6pPr lvl="5" algn="l">
              <a:lnSpc>
                <a:spcPct val="100000"/>
              </a:lnSpc>
              <a:spcBef>
                <a:spcPts val="0"/>
              </a:spcBef>
              <a:spcAft>
                <a:spcPts val="0"/>
              </a:spcAft>
              <a:buClr>
                <a:schemeClr val="lt1"/>
              </a:buClr>
              <a:buSzPts val="1900"/>
              <a:buFont typeface="Montserrat"/>
              <a:buNone/>
              <a:defRPr sz="1900">
                <a:solidFill>
                  <a:schemeClr val="lt1"/>
                </a:solidFill>
                <a:latin typeface="Montserrat"/>
                <a:ea typeface="Montserrat"/>
                <a:cs typeface="Montserrat"/>
                <a:sym typeface="Montserrat"/>
              </a:defRPr>
            </a:lvl6pPr>
            <a:lvl7pPr lvl="6" algn="l">
              <a:lnSpc>
                <a:spcPct val="100000"/>
              </a:lnSpc>
              <a:spcBef>
                <a:spcPts val="0"/>
              </a:spcBef>
              <a:spcAft>
                <a:spcPts val="0"/>
              </a:spcAft>
              <a:buClr>
                <a:schemeClr val="lt1"/>
              </a:buClr>
              <a:buSzPts val="1900"/>
              <a:buFont typeface="Montserrat"/>
              <a:buNone/>
              <a:defRPr sz="1900">
                <a:solidFill>
                  <a:schemeClr val="lt1"/>
                </a:solidFill>
                <a:latin typeface="Montserrat"/>
                <a:ea typeface="Montserrat"/>
                <a:cs typeface="Montserrat"/>
                <a:sym typeface="Montserrat"/>
              </a:defRPr>
            </a:lvl7pPr>
            <a:lvl8pPr lvl="7" algn="l">
              <a:lnSpc>
                <a:spcPct val="100000"/>
              </a:lnSpc>
              <a:spcBef>
                <a:spcPts val="0"/>
              </a:spcBef>
              <a:spcAft>
                <a:spcPts val="0"/>
              </a:spcAft>
              <a:buClr>
                <a:schemeClr val="lt1"/>
              </a:buClr>
              <a:buSzPts val="1900"/>
              <a:buFont typeface="Montserrat"/>
              <a:buNone/>
              <a:defRPr sz="1900">
                <a:solidFill>
                  <a:schemeClr val="lt1"/>
                </a:solidFill>
                <a:latin typeface="Montserrat"/>
                <a:ea typeface="Montserrat"/>
                <a:cs typeface="Montserrat"/>
                <a:sym typeface="Montserrat"/>
              </a:defRPr>
            </a:lvl8pPr>
            <a:lvl9pPr lvl="8" algn="l">
              <a:lnSpc>
                <a:spcPct val="100000"/>
              </a:lnSpc>
              <a:spcBef>
                <a:spcPts val="0"/>
              </a:spcBef>
              <a:spcAft>
                <a:spcPts val="0"/>
              </a:spcAft>
              <a:buClr>
                <a:schemeClr val="lt1"/>
              </a:buClr>
              <a:buSzPts val="1900"/>
              <a:buFont typeface="Montserrat"/>
              <a:buNone/>
              <a:defRPr sz="1900">
                <a:solidFill>
                  <a:schemeClr val="lt1"/>
                </a:solidFill>
                <a:latin typeface="Montserrat"/>
                <a:ea typeface="Montserrat"/>
                <a:cs typeface="Montserrat"/>
                <a:sym typeface="Montserrat"/>
              </a:defRPr>
            </a:lvl9pPr>
          </a:lstStyle>
          <a:p/>
        </p:txBody>
      </p:sp>
      <p:sp>
        <p:nvSpPr>
          <p:cNvPr id="57" name="Google Shape;57;p14"/>
          <p:cNvSpPr txBox="1"/>
          <p:nvPr>
            <p:ph idx="12" type="sldNum"/>
          </p:nvPr>
        </p:nvSpPr>
        <p:spPr>
          <a:xfrm>
            <a:off x="8472458" y="4663217"/>
            <a:ext cx="548775" cy="393525"/>
          </a:xfrm>
          <a:prstGeom prst="rect">
            <a:avLst/>
          </a:prstGeom>
          <a:noFill/>
          <a:ln>
            <a:noFill/>
          </a:ln>
        </p:spPr>
        <p:txBody>
          <a:bodyPr anchorCtr="0" anchor="ctr" bIns="91425" lIns="91425" spcFirstLastPara="1" rIns="91425" wrap="square" tIns="91425">
            <a:normAutofit/>
          </a:bodyPr>
          <a:lstStyle>
            <a:lvl1pPr indent="0" lvl="0" marL="0" marR="0" algn="r">
              <a:spcBef>
                <a:spcPts val="0"/>
              </a:spcBef>
              <a:spcAft>
                <a:spcPts val="0"/>
              </a:spcAft>
              <a:buClr>
                <a:schemeClr val="dk2"/>
              </a:buClr>
              <a:buSzPts val="1000"/>
              <a:buFont typeface="Arial"/>
              <a:buNone/>
              <a:defRPr b="0" i="0" sz="1000" u="none" cap="none" strike="noStrike">
                <a:solidFill>
                  <a:schemeClr val="dk2"/>
                </a:solidFill>
                <a:latin typeface="Arial"/>
                <a:ea typeface="Arial"/>
                <a:cs typeface="Arial"/>
                <a:sym typeface="Arial"/>
              </a:defRPr>
            </a:lvl1pPr>
            <a:lvl2pPr indent="0" lvl="1" marL="0" marR="0" algn="r">
              <a:spcBef>
                <a:spcPts val="0"/>
              </a:spcBef>
              <a:spcAft>
                <a:spcPts val="0"/>
              </a:spcAft>
              <a:buClr>
                <a:schemeClr val="dk2"/>
              </a:buClr>
              <a:buSzPts val="1000"/>
              <a:buFont typeface="Arial"/>
              <a:buNone/>
              <a:defRPr b="0" i="0" sz="1000" u="none" cap="none" strike="noStrike">
                <a:solidFill>
                  <a:schemeClr val="dk2"/>
                </a:solidFill>
                <a:latin typeface="Arial"/>
                <a:ea typeface="Arial"/>
                <a:cs typeface="Arial"/>
                <a:sym typeface="Arial"/>
              </a:defRPr>
            </a:lvl2pPr>
            <a:lvl3pPr indent="0" lvl="2" marL="0" marR="0" algn="r">
              <a:spcBef>
                <a:spcPts val="0"/>
              </a:spcBef>
              <a:spcAft>
                <a:spcPts val="0"/>
              </a:spcAft>
              <a:buClr>
                <a:schemeClr val="dk2"/>
              </a:buClr>
              <a:buSzPts val="1000"/>
              <a:buFont typeface="Arial"/>
              <a:buNone/>
              <a:defRPr b="0" i="0" sz="1000" u="none" cap="none" strike="noStrike">
                <a:solidFill>
                  <a:schemeClr val="dk2"/>
                </a:solidFill>
                <a:latin typeface="Arial"/>
                <a:ea typeface="Arial"/>
                <a:cs typeface="Arial"/>
                <a:sym typeface="Arial"/>
              </a:defRPr>
            </a:lvl3pPr>
            <a:lvl4pPr indent="0" lvl="3" marL="0" marR="0" algn="r">
              <a:spcBef>
                <a:spcPts val="0"/>
              </a:spcBef>
              <a:spcAft>
                <a:spcPts val="0"/>
              </a:spcAft>
              <a:buClr>
                <a:schemeClr val="dk2"/>
              </a:buClr>
              <a:buSzPts val="1000"/>
              <a:buFont typeface="Arial"/>
              <a:buNone/>
              <a:defRPr b="0" i="0" sz="1000" u="none" cap="none" strike="noStrike">
                <a:solidFill>
                  <a:schemeClr val="dk2"/>
                </a:solidFill>
                <a:latin typeface="Arial"/>
                <a:ea typeface="Arial"/>
                <a:cs typeface="Arial"/>
                <a:sym typeface="Arial"/>
              </a:defRPr>
            </a:lvl4pPr>
            <a:lvl5pPr indent="0" lvl="4" marL="0" marR="0" algn="r">
              <a:spcBef>
                <a:spcPts val="0"/>
              </a:spcBef>
              <a:spcAft>
                <a:spcPts val="0"/>
              </a:spcAft>
              <a:buClr>
                <a:schemeClr val="dk2"/>
              </a:buClr>
              <a:buSzPts val="1000"/>
              <a:buFont typeface="Arial"/>
              <a:buNone/>
              <a:defRPr b="0" i="0" sz="1000" u="none" cap="none" strike="noStrike">
                <a:solidFill>
                  <a:schemeClr val="dk2"/>
                </a:solidFill>
                <a:latin typeface="Arial"/>
                <a:ea typeface="Arial"/>
                <a:cs typeface="Arial"/>
                <a:sym typeface="Arial"/>
              </a:defRPr>
            </a:lvl5pPr>
            <a:lvl6pPr indent="0" lvl="5" marL="0" marR="0" algn="r">
              <a:spcBef>
                <a:spcPts val="0"/>
              </a:spcBef>
              <a:spcAft>
                <a:spcPts val="0"/>
              </a:spcAft>
              <a:buClr>
                <a:schemeClr val="dk2"/>
              </a:buClr>
              <a:buSzPts val="1000"/>
              <a:buFont typeface="Arial"/>
              <a:buNone/>
              <a:defRPr b="0" i="0" sz="1000" u="none" cap="none" strike="noStrike">
                <a:solidFill>
                  <a:schemeClr val="dk2"/>
                </a:solidFill>
                <a:latin typeface="Arial"/>
                <a:ea typeface="Arial"/>
                <a:cs typeface="Arial"/>
                <a:sym typeface="Arial"/>
              </a:defRPr>
            </a:lvl6pPr>
            <a:lvl7pPr indent="0" lvl="6" marL="0" marR="0" algn="r">
              <a:spcBef>
                <a:spcPts val="0"/>
              </a:spcBef>
              <a:spcAft>
                <a:spcPts val="0"/>
              </a:spcAft>
              <a:buClr>
                <a:schemeClr val="dk2"/>
              </a:buClr>
              <a:buSzPts val="1000"/>
              <a:buFont typeface="Arial"/>
              <a:buNone/>
              <a:defRPr b="0" i="0" sz="1000" u="none" cap="none" strike="noStrike">
                <a:solidFill>
                  <a:schemeClr val="dk2"/>
                </a:solidFill>
                <a:latin typeface="Arial"/>
                <a:ea typeface="Arial"/>
                <a:cs typeface="Arial"/>
                <a:sym typeface="Arial"/>
              </a:defRPr>
            </a:lvl7pPr>
            <a:lvl8pPr indent="0" lvl="7" marL="0" marR="0" algn="r">
              <a:spcBef>
                <a:spcPts val="0"/>
              </a:spcBef>
              <a:spcAft>
                <a:spcPts val="0"/>
              </a:spcAft>
              <a:buClr>
                <a:schemeClr val="dk2"/>
              </a:buClr>
              <a:buSzPts val="1000"/>
              <a:buFont typeface="Arial"/>
              <a:buNone/>
              <a:defRPr b="0" i="0" sz="1000" u="none" cap="none" strike="noStrike">
                <a:solidFill>
                  <a:schemeClr val="dk2"/>
                </a:solidFill>
                <a:latin typeface="Arial"/>
                <a:ea typeface="Arial"/>
                <a:cs typeface="Arial"/>
                <a:sym typeface="Arial"/>
              </a:defRPr>
            </a:lvl8pPr>
            <a:lvl9pPr indent="0" lvl="8" marL="0" marR="0" algn="r">
              <a:spcBef>
                <a:spcPts val="0"/>
              </a:spcBef>
              <a:spcAft>
                <a:spcPts val="0"/>
              </a:spcAft>
              <a:buClr>
                <a:schemeClr val="dk2"/>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ransition spd="med">
    <p:fade/>
  </p:transition>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1">
    <p:bg>
      <p:bgPr>
        <a:blipFill>
          <a:blip r:embed="rId2">
            <a:alphaModFix/>
          </a:blip>
          <a:stretch>
            <a:fillRect/>
          </a:stretch>
        </a:blipFill>
      </p:bgPr>
    </p:bg>
    <p:spTree>
      <p:nvGrpSpPr>
        <p:cNvPr id="58" name="Shape 58"/>
        <p:cNvGrpSpPr/>
        <p:nvPr/>
      </p:nvGrpSpPr>
      <p:grpSpPr>
        <a:xfrm>
          <a:off x="0" y="0"/>
          <a:ext cx="0" cy="0"/>
          <a:chOff x="0" y="0"/>
          <a:chExt cx="0" cy="0"/>
        </a:xfrm>
      </p:grpSpPr>
      <p:sp>
        <p:nvSpPr>
          <p:cNvPr id="59" name="Google Shape;59;p15"/>
          <p:cNvSpPr txBox="1"/>
          <p:nvPr>
            <p:ph type="title"/>
          </p:nvPr>
        </p:nvSpPr>
        <p:spPr>
          <a:xfrm>
            <a:off x="439350" y="445025"/>
            <a:ext cx="8393175" cy="572625"/>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Font typeface="Montserrat"/>
              <a:buNone/>
              <a:defRPr b="1">
                <a:latin typeface="Montserrat"/>
                <a:ea typeface="Montserrat"/>
                <a:cs typeface="Montserrat"/>
                <a:sym typeface="Montserrat"/>
              </a:defRPr>
            </a:lvl1pPr>
            <a:lvl2pPr lvl="1" algn="l">
              <a:lnSpc>
                <a:spcPct val="100000"/>
              </a:lnSpc>
              <a:spcBef>
                <a:spcPts val="0"/>
              </a:spcBef>
              <a:spcAft>
                <a:spcPts val="0"/>
              </a:spcAft>
              <a:buSzPts val="2800"/>
              <a:buFont typeface="Montserrat"/>
              <a:buNone/>
              <a:defRPr b="1">
                <a:latin typeface="Montserrat"/>
                <a:ea typeface="Montserrat"/>
                <a:cs typeface="Montserrat"/>
                <a:sym typeface="Montserrat"/>
              </a:defRPr>
            </a:lvl2pPr>
            <a:lvl3pPr lvl="2" algn="l">
              <a:lnSpc>
                <a:spcPct val="100000"/>
              </a:lnSpc>
              <a:spcBef>
                <a:spcPts val="0"/>
              </a:spcBef>
              <a:spcAft>
                <a:spcPts val="0"/>
              </a:spcAft>
              <a:buSzPts val="2800"/>
              <a:buFont typeface="Montserrat"/>
              <a:buNone/>
              <a:defRPr b="1">
                <a:latin typeface="Montserrat"/>
                <a:ea typeface="Montserrat"/>
                <a:cs typeface="Montserrat"/>
                <a:sym typeface="Montserrat"/>
              </a:defRPr>
            </a:lvl3pPr>
            <a:lvl4pPr lvl="3" algn="l">
              <a:lnSpc>
                <a:spcPct val="100000"/>
              </a:lnSpc>
              <a:spcBef>
                <a:spcPts val="0"/>
              </a:spcBef>
              <a:spcAft>
                <a:spcPts val="0"/>
              </a:spcAft>
              <a:buSzPts val="2800"/>
              <a:buFont typeface="Montserrat"/>
              <a:buNone/>
              <a:defRPr b="1">
                <a:latin typeface="Montserrat"/>
                <a:ea typeface="Montserrat"/>
                <a:cs typeface="Montserrat"/>
                <a:sym typeface="Montserrat"/>
              </a:defRPr>
            </a:lvl4pPr>
            <a:lvl5pPr lvl="4" algn="l">
              <a:lnSpc>
                <a:spcPct val="100000"/>
              </a:lnSpc>
              <a:spcBef>
                <a:spcPts val="0"/>
              </a:spcBef>
              <a:spcAft>
                <a:spcPts val="0"/>
              </a:spcAft>
              <a:buSzPts val="2800"/>
              <a:buFont typeface="Montserrat"/>
              <a:buNone/>
              <a:defRPr b="1">
                <a:latin typeface="Montserrat"/>
                <a:ea typeface="Montserrat"/>
                <a:cs typeface="Montserrat"/>
                <a:sym typeface="Montserrat"/>
              </a:defRPr>
            </a:lvl5pPr>
            <a:lvl6pPr lvl="5" algn="l">
              <a:lnSpc>
                <a:spcPct val="100000"/>
              </a:lnSpc>
              <a:spcBef>
                <a:spcPts val="0"/>
              </a:spcBef>
              <a:spcAft>
                <a:spcPts val="0"/>
              </a:spcAft>
              <a:buSzPts val="2800"/>
              <a:buFont typeface="Montserrat"/>
              <a:buNone/>
              <a:defRPr b="1">
                <a:latin typeface="Montserrat"/>
                <a:ea typeface="Montserrat"/>
                <a:cs typeface="Montserrat"/>
                <a:sym typeface="Montserrat"/>
              </a:defRPr>
            </a:lvl6pPr>
            <a:lvl7pPr lvl="6" algn="l">
              <a:lnSpc>
                <a:spcPct val="100000"/>
              </a:lnSpc>
              <a:spcBef>
                <a:spcPts val="0"/>
              </a:spcBef>
              <a:spcAft>
                <a:spcPts val="0"/>
              </a:spcAft>
              <a:buSzPts val="2800"/>
              <a:buFont typeface="Montserrat"/>
              <a:buNone/>
              <a:defRPr b="1">
                <a:latin typeface="Montserrat"/>
                <a:ea typeface="Montserrat"/>
                <a:cs typeface="Montserrat"/>
                <a:sym typeface="Montserrat"/>
              </a:defRPr>
            </a:lvl7pPr>
            <a:lvl8pPr lvl="7" algn="l">
              <a:lnSpc>
                <a:spcPct val="100000"/>
              </a:lnSpc>
              <a:spcBef>
                <a:spcPts val="0"/>
              </a:spcBef>
              <a:spcAft>
                <a:spcPts val="0"/>
              </a:spcAft>
              <a:buSzPts val="2800"/>
              <a:buFont typeface="Montserrat"/>
              <a:buNone/>
              <a:defRPr b="1">
                <a:latin typeface="Montserrat"/>
                <a:ea typeface="Montserrat"/>
                <a:cs typeface="Montserrat"/>
                <a:sym typeface="Montserrat"/>
              </a:defRPr>
            </a:lvl8pPr>
            <a:lvl9pPr lvl="8" algn="l">
              <a:lnSpc>
                <a:spcPct val="100000"/>
              </a:lnSpc>
              <a:spcBef>
                <a:spcPts val="0"/>
              </a:spcBef>
              <a:spcAft>
                <a:spcPts val="0"/>
              </a:spcAft>
              <a:buSzPts val="2800"/>
              <a:buFont typeface="Montserrat"/>
              <a:buNone/>
              <a:defRPr b="1">
                <a:latin typeface="Montserrat"/>
                <a:ea typeface="Montserrat"/>
                <a:cs typeface="Montserrat"/>
                <a:sym typeface="Montserrat"/>
              </a:defRPr>
            </a:lvl9pPr>
          </a:lstStyle>
          <a:p/>
        </p:txBody>
      </p:sp>
      <p:sp>
        <p:nvSpPr>
          <p:cNvPr id="60" name="Google Shape;60;p15"/>
          <p:cNvSpPr txBox="1"/>
          <p:nvPr>
            <p:ph idx="1" type="body"/>
          </p:nvPr>
        </p:nvSpPr>
        <p:spPr>
          <a:xfrm>
            <a:off x="311700" y="1152475"/>
            <a:ext cx="8520525"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Clr>
                <a:schemeClr val="dk1"/>
              </a:buClr>
              <a:buSzPts val="1400"/>
              <a:buFont typeface="Montserrat"/>
              <a:buChar char="●"/>
              <a:defRPr sz="1400">
                <a:solidFill>
                  <a:schemeClr val="dk1"/>
                </a:solidFill>
                <a:latin typeface="Montserrat"/>
                <a:ea typeface="Montserrat"/>
                <a:cs typeface="Montserrat"/>
                <a:sym typeface="Montserrat"/>
              </a:defRPr>
            </a:lvl1pPr>
            <a:lvl2pPr indent="-317500" lvl="1" marL="914400" algn="l">
              <a:lnSpc>
                <a:spcPct val="115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2pPr>
            <a:lvl3pPr indent="-317500" lvl="2" marL="1371600" algn="l">
              <a:lnSpc>
                <a:spcPct val="115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3pPr>
            <a:lvl4pPr indent="-317500" lvl="3" marL="1828800" algn="l">
              <a:lnSpc>
                <a:spcPct val="115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4pPr>
            <a:lvl5pPr indent="-317500" lvl="4" marL="2286000" algn="l">
              <a:lnSpc>
                <a:spcPct val="115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5pPr>
            <a:lvl6pPr indent="-317500" lvl="5" marL="2743200" algn="l">
              <a:lnSpc>
                <a:spcPct val="115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6pPr>
            <a:lvl7pPr indent="-317500" lvl="6" marL="3200400" algn="l">
              <a:lnSpc>
                <a:spcPct val="115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7pPr>
            <a:lvl8pPr indent="-317500" lvl="7" marL="3657600" algn="l">
              <a:lnSpc>
                <a:spcPct val="115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8pPr>
            <a:lvl9pPr indent="-317500" lvl="8" marL="4114800" algn="l">
              <a:lnSpc>
                <a:spcPct val="115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9pPr>
          </a:lstStyle>
          <a:p/>
        </p:txBody>
      </p:sp>
      <p:sp>
        <p:nvSpPr>
          <p:cNvPr id="61" name="Google Shape;61;p15"/>
          <p:cNvSpPr txBox="1"/>
          <p:nvPr>
            <p:ph idx="12" type="sldNum"/>
          </p:nvPr>
        </p:nvSpPr>
        <p:spPr>
          <a:xfrm>
            <a:off x="8472458" y="4663217"/>
            <a:ext cx="548775" cy="393525"/>
          </a:xfrm>
          <a:prstGeom prst="rect">
            <a:avLst/>
          </a:prstGeom>
          <a:noFill/>
          <a:ln>
            <a:noFill/>
          </a:ln>
        </p:spPr>
        <p:txBody>
          <a:bodyPr anchorCtr="0" anchor="ctr" bIns="91425" lIns="91425" spcFirstLastPara="1" rIns="91425" wrap="square" tIns="91425">
            <a:normAutofit/>
          </a:bodyPr>
          <a:lstStyle>
            <a:lvl1pPr indent="0" lvl="0" marL="0" marR="0" algn="r">
              <a:spcBef>
                <a:spcPts val="0"/>
              </a:spcBef>
              <a:spcAft>
                <a:spcPts val="0"/>
              </a:spcAft>
              <a:buClr>
                <a:schemeClr val="dk2"/>
              </a:buClr>
              <a:buSzPts val="1000"/>
              <a:buFont typeface="Arial"/>
              <a:buNone/>
              <a:defRPr b="0" i="0" sz="1000" u="none" cap="none" strike="noStrike">
                <a:solidFill>
                  <a:schemeClr val="dk2"/>
                </a:solidFill>
                <a:latin typeface="Arial"/>
                <a:ea typeface="Arial"/>
                <a:cs typeface="Arial"/>
                <a:sym typeface="Arial"/>
              </a:defRPr>
            </a:lvl1pPr>
            <a:lvl2pPr indent="0" lvl="1" marL="0" marR="0" algn="r">
              <a:spcBef>
                <a:spcPts val="0"/>
              </a:spcBef>
              <a:spcAft>
                <a:spcPts val="0"/>
              </a:spcAft>
              <a:buClr>
                <a:schemeClr val="dk2"/>
              </a:buClr>
              <a:buSzPts val="1000"/>
              <a:buFont typeface="Arial"/>
              <a:buNone/>
              <a:defRPr b="0" i="0" sz="1000" u="none" cap="none" strike="noStrike">
                <a:solidFill>
                  <a:schemeClr val="dk2"/>
                </a:solidFill>
                <a:latin typeface="Arial"/>
                <a:ea typeface="Arial"/>
                <a:cs typeface="Arial"/>
                <a:sym typeface="Arial"/>
              </a:defRPr>
            </a:lvl2pPr>
            <a:lvl3pPr indent="0" lvl="2" marL="0" marR="0" algn="r">
              <a:spcBef>
                <a:spcPts val="0"/>
              </a:spcBef>
              <a:spcAft>
                <a:spcPts val="0"/>
              </a:spcAft>
              <a:buClr>
                <a:schemeClr val="dk2"/>
              </a:buClr>
              <a:buSzPts val="1000"/>
              <a:buFont typeface="Arial"/>
              <a:buNone/>
              <a:defRPr b="0" i="0" sz="1000" u="none" cap="none" strike="noStrike">
                <a:solidFill>
                  <a:schemeClr val="dk2"/>
                </a:solidFill>
                <a:latin typeface="Arial"/>
                <a:ea typeface="Arial"/>
                <a:cs typeface="Arial"/>
                <a:sym typeface="Arial"/>
              </a:defRPr>
            </a:lvl3pPr>
            <a:lvl4pPr indent="0" lvl="3" marL="0" marR="0" algn="r">
              <a:spcBef>
                <a:spcPts val="0"/>
              </a:spcBef>
              <a:spcAft>
                <a:spcPts val="0"/>
              </a:spcAft>
              <a:buClr>
                <a:schemeClr val="dk2"/>
              </a:buClr>
              <a:buSzPts val="1000"/>
              <a:buFont typeface="Arial"/>
              <a:buNone/>
              <a:defRPr b="0" i="0" sz="1000" u="none" cap="none" strike="noStrike">
                <a:solidFill>
                  <a:schemeClr val="dk2"/>
                </a:solidFill>
                <a:latin typeface="Arial"/>
                <a:ea typeface="Arial"/>
                <a:cs typeface="Arial"/>
                <a:sym typeface="Arial"/>
              </a:defRPr>
            </a:lvl4pPr>
            <a:lvl5pPr indent="0" lvl="4" marL="0" marR="0" algn="r">
              <a:spcBef>
                <a:spcPts val="0"/>
              </a:spcBef>
              <a:spcAft>
                <a:spcPts val="0"/>
              </a:spcAft>
              <a:buClr>
                <a:schemeClr val="dk2"/>
              </a:buClr>
              <a:buSzPts val="1000"/>
              <a:buFont typeface="Arial"/>
              <a:buNone/>
              <a:defRPr b="0" i="0" sz="1000" u="none" cap="none" strike="noStrike">
                <a:solidFill>
                  <a:schemeClr val="dk2"/>
                </a:solidFill>
                <a:latin typeface="Arial"/>
                <a:ea typeface="Arial"/>
                <a:cs typeface="Arial"/>
                <a:sym typeface="Arial"/>
              </a:defRPr>
            </a:lvl5pPr>
            <a:lvl6pPr indent="0" lvl="5" marL="0" marR="0" algn="r">
              <a:spcBef>
                <a:spcPts val="0"/>
              </a:spcBef>
              <a:spcAft>
                <a:spcPts val="0"/>
              </a:spcAft>
              <a:buClr>
                <a:schemeClr val="dk2"/>
              </a:buClr>
              <a:buSzPts val="1000"/>
              <a:buFont typeface="Arial"/>
              <a:buNone/>
              <a:defRPr b="0" i="0" sz="1000" u="none" cap="none" strike="noStrike">
                <a:solidFill>
                  <a:schemeClr val="dk2"/>
                </a:solidFill>
                <a:latin typeface="Arial"/>
                <a:ea typeface="Arial"/>
                <a:cs typeface="Arial"/>
                <a:sym typeface="Arial"/>
              </a:defRPr>
            </a:lvl6pPr>
            <a:lvl7pPr indent="0" lvl="6" marL="0" marR="0" algn="r">
              <a:spcBef>
                <a:spcPts val="0"/>
              </a:spcBef>
              <a:spcAft>
                <a:spcPts val="0"/>
              </a:spcAft>
              <a:buClr>
                <a:schemeClr val="dk2"/>
              </a:buClr>
              <a:buSzPts val="1000"/>
              <a:buFont typeface="Arial"/>
              <a:buNone/>
              <a:defRPr b="0" i="0" sz="1000" u="none" cap="none" strike="noStrike">
                <a:solidFill>
                  <a:schemeClr val="dk2"/>
                </a:solidFill>
                <a:latin typeface="Arial"/>
                <a:ea typeface="Arial"/>
                <a:cs typeface="Arial"/>
                <a:sym typeface="Arial"/>
              </a:defRPr>
            </a:lvl7pPr>
            <a:lvl8pPr indent="0" lvl="7" marL="0" marR="0" algn="r">
              <a:spcBef>
                <a:spcPts val="0"/>
              </a:spcBef>
              <a:spcAft>
                <a:spcPts val="0"/>
              </a:spcAft>
              <a:buClr>
                <a:schemeClr val="dk2"/>
              </a:buClr>
              <a:buSzPts val="1000"/>
              <a:buFont typeface="Arial"/>
              <a:buNone/>
              <a:defRPr b="0" i="0" sz="1000" u="none" cap="none" strike="noStrike">
                <a:solidFill>
                  <a:schemeClr val="dk2"/>
                </a:solidFill>
                <a:latin typeface="Arial"/>
                <a:ea typeface="Arial"/>
                <a:cs typeface="Arial"/>
                <a:sym typeface="Arial"/>
              </a:defRPr>
            </a:lvl8pPr>
            <a:lvl9pPr indent="0" lvl="8" marL="0" marR="0" algn="r">
              <a:spcBef>
                <a:spcPts val="0"/>
              </a:spcBef>
              <a:spcAft>
                <a:spcPts val="0"/>
              </a:spcAft>
              <a:buClr>
                <a:schemeClr val="dk2"/>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ransition spd="med">
    <p:fade/>
  </p:transition>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blipFill>
          <a:blip r:embed="rId2">
            <a:alphaModFix/>
          </a:blip>
          <a:stretch>
            <a:fillRect/>
          </a:stretch>
        </a:blipFill>
      </p:bgPr>
    </p:bg>
    <p:spTree>
      <p:nvGrpSpPr>
        <p:cNvPr id="62" name="Shape 62"/>
        <p:cNvGrpSpPr/>
        <p:nvPr/>
      </p:nvGrpSpPr>
      <p:grpSpPr>
        <a:xfrm>
          <a:off x="0" y="0"/>
          <a:ext cx="0" cy="0"/>
          <a:chOff x="0" y="0"/>
          <a:chExt cx="0" cy="0"/>
        </a:xfrm>
      </p:grpSpPr>
      <p:sp>
        <p:nvSpPr>
          <p:cNvPr id="63" name="Google Shape;63;p16"/>
          <p:cNvSpPr txBox="1"/>
          <p:nvPr>
            <p:ph type="title"/>
          </p:nvPr>
        </p:nvSpPr>
        <p:spPr>
          <a:xfrm>
            <a:off x="700200" y="2150850"/>
            <a:ext cx="7743600" cy="841725"/>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4100"/>
              <a:buFont typeface="Montserrat"/>
              <a:buNone/>
              <a:defRPr b="1" sz="4100">
                <a:latin typeface="Montserrat"/>
                <a:ea typeface="Montserrat"/>
                <a:cs typeface="Montserrat"/>
                <a:sym typeface="Montserrat"/>
              </a:defRPr>
            </a:lvl1pPr>
            <a:lvl2pPr lvl="1" algn="ctr">
              <a:lnSpc>
                <a:spcPct val="100000"/>
              </a:lnSpc>
              <a:spcBef>
                <a:spcPts val="0"/>
              </a:spcBef>
              <a:spcAft>
                <a:spcPts val="0"/>
              </a:spcAft>
              <a:buClr>
                <a:schemeClr val="lt1"/>
              </a:buClr>
              <a:buSzPts val="4100"/>
              <a:buFont typeface="Montserrat"/>
              <a:buNone/>
              <a:defRPr b="1" sz="4100">
                <a:solidFill>
                  <a:schemeClr val="lt1"/>
                </a:solidFill>
                <a:latin typeface="Montserrat"/>
                <a:ea typeface="Montserrat"/>
                <a:cs typeface="Montserrat"/>
                <a:sym typeface="Montserrat"/>
              </a:defRPr>
            </a:lvl2pPr>
            <a:lvl3pPr lvl="2" algn="ctr">
              <a:lnSpc>
                <a:spcPct val="100000"/>
              </a:lnSpc>
              <a:spcBef>
                <a:spcPts val="0"/>
              </a:spcBef>
              <a:spcAft>
                <a:spcPts val="0"/>
              </a:spcAft>
              <a:buClr>
                <a:schemeClr val="lt1"/>
              </a:buClr>
              <a:buSzPts val="4100"/>
              <a:buFont typeface="Montserrat"/>
              <a:buNone/>
              <a:defRPr b="1" sz="4100">
                <a:solidFill>
                  <a:schemeClr val="lt1"/>
                </a:solidFill>
                <a:latin typeface="Montserrat"/>
                <a:ea typeface="Montserrat"/>
                <a:cs typeface="Montserrat"/>
                <a:sym typeface="Montserrat"/>
              </a:defRPr>
            </a:lvl3pPr>
            <a:lvl4pPr lvl="3" algn="ctr">
              <a:lnSpc>
                <a:spcPct val="100000"/>
              </a:lnSpc>
              <a:spcBef>
                <a:spcPts val="0"/>
              </a:spcBef>
              <a:spcAft>
                <a:spcPts val="0"/>
              </a:spcAft>
              <a:buClr>
                <a:schemeClr val="lt1"/>
              </a:buClr>
              <a:buSzPts val="4100"/>
              <a:buFont typeface="Montserrat"/>
              <a:buNone/>
              <a:defRPr b="1" sz="4100">
                <a:solidFill>
                  <a:schemeClr val="lt1"/>
                </a:solidFill>
                <a:latin typeface="Montserrat"/>
                <a:ea typeface="Montserrat"/>
                <a:cs typeface="Montserrat"/>
                <a:sym typeface="Montserrat"/>
              </a:defRPr>
            </a:lvl4pPr>
            <a:lvl5pPr lvl="4" algn="ctr">
              <a:lnSpc>
                <a:spcPct val="100000"/>
              </a:lnSpc>
              <a:spcBef>
                <a:spcPts val="0"/>
              </a:spcBef>
              <a:spcAft>
                <a:spcPts val="0"/>
              </a:spcAft>
              <a:buClr>
                <a:schemeClr val="lt1"/>
              </a:buClr>
              <a:buSzPts val="4100"/>
              <a:buFont typeface="Montserrat"/>
              <a:buNone/>
              <a:defRPr b="1" sz="4100">
                <a:solidFill>
                  <a:schemeClr val="lt1"/>
                </a:solidFill>
                <a:latin typeface="Montserrat"/>
                <a:ea typeface="Montserrat"/>
                <a:cs typeface="Montserrat"/>
                <a:sym typeface="Montserrat"/>
              </a:defRPr>
            </a:lvl5pPr>
            <a:lvl6pPr lvl="5" algn="ctr">
              <a:lnSpc>
                <a:spcPct val="100000"/>
              </a:lnSpc>
              <a:spcBef>
                <a:spcPts val="0"/>
              </a:spcBef>
              <a:spcAft>
                <a:spcPts val="0"/>
              </a:spcAft>
              <a:buClr>
                <a:schemeClr val="lt1"/>
              </a:buClr>
              <a:buSzPts val="4100"/>
              <a:buFont typeface="Montserrat"/>
              <a:buNone/>
              <a:defRPr b="1" sz="4100">
                <a:solidFill>
                  <a:schemeClr val="lt1"/>
                </a:solidFill>
                <a:latin typeface="Montserrat"/>
                <a:ea typeface="Montserrat"/>
                <a:cs typeface="Montserrat"/>
                <a:sym typeface="Montserrat"/>
              </a:defRPr>
            </a:lvl6pPr>
            <a:lvl7pPr lvl="6" algn="ctr">
              <a:lnSpc>
                <a:spcPct val="100000"/>
              </a:lnSpc>
              <a:spcBef>
                <a:spcPts val="0"/>
              </a:spcBef>
              <a:spcAft>
                <a:spcPts val="0"/>
              </a:spcAft>
              <a:buClr>
                <a:schemeClr val="lt1"/>
              </a:buClr>
              <a:buSzPts val="4100"/>
              <a:buFont typeface="Montserrat"/>
              <a:buNone/>
              <a:defRPr b="1" sz="4100">
                <a:solidFill>
                  <a:schemeClr val="lt1"/>
                </a:solidFill>
                <a:latin typeface="Montserrat"/>
                <a:ea typeface="Montserrat"/>
                <a:cs typeface="Montserrat"/>
                <a:sym typeface="Montserrat"/>
              </a:defRPr>
            </a:lvl7pPr>
            <a:lvl8pPr lvl="7" algn="ctr">
              <a:lnSpc>
                <a:spcPct val="100000"/>
              </a:lnSpc>
              <a:spcBef>
                <a:spcPts val="0"/>
              </a:spcBef>
              <a:spcAft>
                <a:spcPts val="0"/>
              </a:spcAft>
              <a:buClr>
                <a:schemeClr val="lt1"/>
              </a:buClr>
              <a:buSzPts val="4100"/>
              <a:buFont typeface="Montserrat"/>
              <a:buNone/>
              <a:defRPr b="1" sz="4100">
                <a:solidFill>
                  <a:schemeClr val="lt1"/>
                </a:solidFill>
                <a:latin typeface="Montserrat"/>
                <a:ea typeface="Montserrat"/>
                <a:cs typeface="Montserrat"/>
                <a:sym typeface="Montserrat"/>
              </a:defRPr>
            </a:lvl8pPr>
            <a:lvl9pPr lvl="8" algn="ctr">
              <a:lnSpc>
                <a:spcPct val="100000"/>
              </a:lnSpc>
              <a:spcBef>
                <a:spcPts val="0"/>
              </a:spcBef>
              <a:spcAft>
                <a:spcPts val="0"/>
              </a:spcAft>
              <a:buClr>
                <a:schemeClr val="lt1"/>
              </a:buClr>
              <a:buSzPts val="4100"/>
              <a:buFont typeface="Montserrat"/>
              <a:buNone/>
              <a:defRPr b="1" sz="4100">
                <a:solidFill>
                  <a:schemeClr val="lt1"/>
                </a:solidFill>
                <a:latin typeface="Montserrat"/>
                <a:ea typeface="Montserrat"/>
                <a:cs typeface="Montserrat"/>
                <a:sym typeface="Montserrat"/>
              </a:defRPr>
            </a:lvl9pPr>
          </a:lstStyle>
          <a:p/>
        </p:txBody>
      </p:sp>
      <p:sp>
        <p:nvSpPr>
          <p:cNvPr id="64" name="Google Shape;64;p16"/>
          <p:cNvSpPr txBox="1"/>
          <p:nvPr>
            <p:ph idx="12" type="sldNum"/>
          </p:nvPr>
        </p:nvSpPr>
        <p:spPr>
          <a:xfrm>
            <a:off x="8472458" y="4663217"/>
            <a:ext cx="548775" cy="393525"/>
          </a:xfrm>
          <a:prstGeom prst="rect">
            <a:avLst/>
          </a:prstGeom>
          <a:noFill/>
          <a:ln>
            <a:noFill/>
          </a:ln>
        </p:spPr>
        <p:txBody>
          <a:bodyPr anchorCtr="0" anchor="ctr" bIns="91425" lIns="91425" spcFirstLastPara="1" rIns="91425" wrap="square" tIns="91425">
            <a:normAutofit/>
          </a:bodyPr>
          <a:lstStyle>
            <a:lvl1pPr indent="0" lvl="0" marL="0" marR="0" algn="r">
              <a:spcBef>
                <a:spcPts val="0"/>
              </a:spcBef>
              <a:spcAft>
                <a:spcPts val="0"/>
              </a:spcAft>
              <a:buClr>
                <a:schemeClr val="dk2"/>
              </a:buClr>
              <a:buSzPts val="1000"/>
              <a:buFont typeface="Arial"/>
              <a:buNone/>
              <a:defRPr sz="1000">
                <a:solidFill>
                  <a:schemeClr val="dk2"/>
                </a:solidFill>
                <a:latin typeface="Arial"/>
                <a:ea typeface="Arial"/>
                <a:cs typeface="Arial"/>
                <a:sym typeface="Arial"/>
              </a:defRPr>
            </a:lvl1pPr>
            <a:lvl2pPr indent="0" lvl="1" marL="0" marR="0" algn="r">
              <a:spcBef>
                <a:spcPts val="0"/>
              </a:spcBef>
              <a:spcAft>
                <a:spcPts val="0"/>
              </a:spcAft>
              <a:buClr>
                <a:schemeClr val="dk2"/>
              </a:buClr>
              <a:buSzPts val="1000"/>
              <a:buFont typeface="Arial"/>
              <a:buNone/>
              <a:defRPr sz="1000">
                <a:solidFill>
                  <a:schemeClr val="dk2"/>
                </a:solidFill>
                <a:latin typeface="Arial"/>
                <a:ea typeface="Arial"/>
                <a:cs typeface="Arial"/>
                <a:sym typeface="Arial"/>
              </a:defRPr>
            </a:lvl2pPr>
            <a:lvl3pPr indent="0" lvl="2" marL="0" marR="0" algn="r">
              <a:spcBef>
                <a:spcPts val="0"/>
              </a:spcBef>
              <a:spcAft>
                <a:spcPts val="0"/>
              </a:spcAft>
              <a:buClr>
                <a:schemeClr val="dk2"/>
              </a:buClr>
              <a:buSzPts val="1000"/>
              <a:buFont typeface="Arial"/>
              <a:buNone/>
              <a:defRPr sz="1000">
                <a:solidFill>
                  <a:schemeClr val="dk2"/>
                </a:solidFill>
                <a:latin typeface="Arial"/>
                <a:ea typeface="Arial"/>
                <a:cs typeface="Arial"/>
                <a:sym typeface="Arial"/>
              </a:defRPr>
            </a:lvl3pPr>
            <a:lvl4pPr indent="0" lvl="3" marL="0" marR="0" algn="r">
              <a:spcBef>
                <a:spcPts val="0"/>
              </a:spcBef>
              <a:spcAft>
                <a:spcPts val="0"/>
              </a:spcAft>
              <a:buClr>
                <a:schemeClr val="dk2"/>
              </a:buClr>
              <a:buSzPts val="1000"/>
              <a:buFont typeface="Arial"/>
              <a:buNone/>
              <a:defRPr sz="1000">
                <a:solidFill>
                  <a:schemeClr val="dk2"/>
                </a:solidFill>
                <a:latin typeface="Arial"/>
                <a:ea typeface="Arial"/>
                <a:cs typeface="Arial"/>
                <a:sym typeface="Arial"/>
              </a:defRPr>
            </a:lvl4pPr>
            <a:lvl5pPr indent="0" lvl="4" marL="0" marR="0" algn="r">
              <a:spcBef>
                <a:spcPts val="0"/>
              </a:spcBef>
              <a:spcAft>
                <a:spcPts val="0"/>
              </a:spcAft>
              <a:buClr>
                <a:schemeClr val="dk2"/>
              </a:buClr>
              <a:buSzPts val="1000"/>
              <a:buFont typeface="Arial"/>
              <a:buNone/>
              <a:defRPr sz="1000">
                <a:solidFill>
                  <a:schemeClr val="dk2"/>
                </a:solidFill>
                <a:latin typeface="Arial"/>
                <a:ea typeface="Arial"/>
                <a:cs typeface="Arial"/>
                <a:sym typeface="Arial"/>
              </a:defRPr>
            </a:lvl5pPr>
            <a:lvl6pPr indent="0" lvl="5" marL="0" marR="0" algn="r">
              <a:spcBef>
                <a:spcPts val="0"/>
              </a:spcBef>
              <a:spcAft>
                <a:spcPts val="0"/>
              </a:spcAft>
              <a:buClr>
                <a:schemeClr val="dk2"/>
              </a:buClr>
              <a:buSzPts val="1000"/>
              <a:buFont typeface="Arial"/>
              <a:buNone/>
              <a:defRPr sz="1000">
                <a:solidFill>
                  <a:schemeClr val="dk2"/>
                </a:solidFill>
                <a:latin typeface="Arial"/>
                <a:ea typeface="Arial"/>
                <a:cs typeface="Arial"/>
                <a:sym typeface="Arial"/>
              </a:defRPr>
            </a:lvl6pPr>
            <a:lvl7pPr indent="0" lvl="6" marL="0" marR="0" algn="r">
              <a:spcBef>
                <a:spcPts val="0"/>
              </a:spcBef>
              <a:spcAft>
                <a:spcPts val="0"/>
              </a:spcAft>
              <a:buClr>
                <a:schemeClr val="dk2"/>
              </a:buClr>
              <a:buSzPts val="1000"/>
              <a:buFont typeface="Arial"/>
              <a:buNone/>
              <a:defRPr sz="1000">
                <a:solidFill>
                  <a:schemeClr val="dk2"/>
                </a:solidFill>
                <a:latin typeface="Arial"/>
                <a:ea typeface="Arial"/>
                <a:cs typeface="Arial"/>
                <a:sym typeface="Arial"/>
              </a:defRPr>
            </a:lvl7pPr>
            <a:lvl8pPr indent="0" lvl="7" marL="0" marR="0" algn="r">
              <a:spcBef>
                <a:spcPts val="0"/>
              </a:spcBef>
              <a:spcAft>
                <a:spcPts val="0"/>
              </a:spcAft>
              <a:buClr>
                <a:schemeClr val="dk2"/>
              </a:buClr>
              <a:buSzPts val="1000"/>
              <a:buFont typeface="Arial"/>
              <a:buNone/>
              <a:defRPr sz="1000">
                <a:solidFill>
                  <a:schemeClr val="dk2"/>
                </a:solidFill>
                <a:latin typeface="Arial"/>
                <a:ea typeface="Arial"/>
                <a:cs typeface="Arial"/>
                <a:sym typeface="Arial"/>
              </a:defRPr>
            </a:lvl8pPr>
            <a:lvl9pPr indent="0" lvl="8" marL="0" marR="0" algn="r">
              <a:spcBef>
                <a:spcPts val="0"/>
              </a:spcBef>
              <a:spcAft>
                <a:spcPts val="0"/>
              </a:spcAft>
              <a:buClr>
                <a:schemeClr val="dk2"/>
              </a:buClr>
              <a:buSzPts val="1000"/>
              <a:buFont typeface="Arial"/>
              <a:buNone/>
              <a:defRPr sz="1000">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ransition spd="med">
    <p:fade/>
  </p:transition>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65" name="Shape 65"/>
        <p:cNvGrpSpPr/>
        <p:nvPr/>
      </p:nvGrpSpPr>
      <p:grpSpPr>
        <a:xfrm>
          <a:off x="0" y="0"/>
          <a:ext cx="0" cy="0"/>
          <a:chOff x="0" y="0"/>
          <a:chExt cx="0" cy="0"/>
        </a:xfrm>
      </p:grpSpPr>
      <p:sp>
        <p:nvSpPr>
          <p:cNvPr id="66" name="Google Shape;66;p17"/>
          <p:cNvSpPr txBox="1"/>
          <p:nvPr>
            <p:ph type="title"/>
          </p:nvPr>
        </p:nvSpPr>
        <p:spPr>
          <a:xfrm>
            <a:off x="439350" y="445025"/>
            <a:ext cx="8393175" cy="572625"/>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Font typeface="Montserrat"/>
              <a:buNone/>
              <a:defRPr b="1">
                <a:latin typeface="Montserrat"/>
                <a:ea typeface="Montserrat"/>
                <a:cs typeface="Montserrat"/>
                <a:sym typeface="Montserrat"/>
              </a:defRPr>
            </a:lvl1pPr>
            <a:lvl2pPr lvl="1" algn="l">
              <a:lnSpc>
                <a:spcPct val="100000"/>
              </a:lnSpc>
              <a:spcBef>
                <a:spcPts val="0"/>
              </a:spcBef>
              <a:spcAft>
                <a:spcPts val="0"/>
              </a:spcAft>
              <a:buSzPts val="2800"/>
              <a:buFont typeface="Montserrat"/>
              <a:buNone/>
              <a:defRPr b="1">
                <a:latin typeface="Montserrat"/>
                <a:ea typeface="Montserrat"/>
                <a:cs typeface="Montserrat"/>
                <a:sym typeface="Montserrat"/>
              </a:defRPr>
            </a:lvl2pPr>
            <a:lvl3pPr lvl="2" algn="l">
              <a:lnSpc>
                <a:spcPct val="100000"/>
              </a:lnSpc>
              <a:spcBef>
                <a:spcPts val="0"/>
              </a:spcBef>
              <a:spcAft>
                <a:spcPts val="0"/>
              </a:spcAft>
              <a:buSzPts val="2800"/>
              <a:buFont typeface="Montserrat"/>
              <a:buNone/>
              <a:defRPr b="1">
                <a:latin typeface="Montserrat"/>
                <a:ea typeface="Montserrat"/>
                <a:cs typeface="Montserrat"/>
                <a:sym typeface="Montserrat"/>
              </a:defRPr>
            </a:lvl3pPr>
            <a:lvl4pPr lvl="3" algn="l">
              <a:lnSpc>
                <a:spcPct val="100000"/>
              </a:lnSpc>
              <a:spcBef>
                <a:spcPts val="0"/>
              </a:spcBef>
              <a:spcAft>
                <a:spcPts val="0"/>
              </a:spcAft>
              <a:buSzPts val="2800"/>
              <a:buFont typeface="Montserrat"/>
              <a:buNone/>
              <a:defRPr b="1">
                <a:latin typeface="Montserrat"/>
                <a:ea typeface="Montserrat"/>
                <a:cs typeface="Montserrat"/>
                <a:sym typeface="Montserrat"/>
              </a:defRPr>
            </a:lvl4pPr>
            <a:lvl5pPr lvl="4" algn="l">
              <a:lnSpc>
                <a:spcPct val="100000"/>
              </a:lnSpc>
              <a:spcBef>
                <a:spcPts val="0"/>
              </a:spcBef>
              <a:spcAft>
                <a:spcPts val="0"/>
              </a:spcAft>
              <a:buSzPts val="2800"/>
              <a:buFont typeface="Montserrat"/>
              <a:buNone/>
              <a:defRPr b="1">
                <a:latin typeface="Montserrat"/>
                <a:ea typeface="Montserrat"/>
                <a:cs typeface="Montserrat"/>
                <a:sym typeface="Montserrat"/>
              </a:defRPr>
            </a:lvl5pPr>
            <a:lvl6pPr lvl="5" algn="l">
              <a:lnSpc>
                <a:spcPct val="100000"/>
              </a:lnSpc>
              <a:spcBef>
                <a:spcPts val="0"/>
              </a:spcBef>
              <a:spcAft>
                <a:spcPts val="0"/>
              </a:spcAft>
              <a:buSzPts val="2800"/>
              <a:buFont typeface="Montserrat"/>
              <a:buNone/>
              <a:defRPr b="1">
                <a:latin typeface="Montserrat"/>
                <a:ea typeface="Montserrat"/>
                <a:cs typeface="Montserrat"/>
                <a:sym typeface="Montserrat"/>
              </a:defRPr>
            </a:lvl6pPr>
            <a:lvl7pPr lvl="6" algn="l">
              <a:lnSpc>
                <a:spcPct val="100000"/>
              </a:lnSpc>
              <a:spcBef>
                <a:spcPts val="0"/>
              </a:spcBef>
              <a:spcAft>
                <a:spcPts val="0"/>
              </a:spcAft>
              <a:buSzPts val="2800"/>
              <a:buFont typeface="Montserrat"/>
              <a:buNone/>
              <a:defRPr b="1">
                <a:latin typeface="Montserrat"/>
                <a:ea typeface="Montserrat"/>
                <a:cs typeface="Montserrat"/>
                <a:sym typeface="Montserrat"/>
              </a:defRPr>
            </a:lvl7pPr>
            <a:lvl8pPr lvl="7" algn="l">
              <a:lnSpc>
                <a:spcPct val="100000"/>
              </a:lnSpc>
              <a:spcBef>
                <a:spcPts val="0"/>
              </a:spcBef>
              <a:spcAft>
                <a:spcPts val="0"/>
              </a:spcAft>
              <a:buSzPts val="2800"/>
              <a:buFont typeface="Montserrat"/>
              <a:buNone/>
              <a:defRPr b="1">
                <a:latin typeface="Montserrat"/>
                <a:ea typeface="Montserrat"/>
                <a:cs typeface="Montserrat"/>
                <a:sym typeface="Montserrat"/>
              </a:defRPr>
            </a:lvl8pPr>
            <a:lvl9pPr lvl="8" algn="l">
              <a:lnSpc>
                <a:spcPct val="100000"/>
              </a:lnSpc>
              <a:spcBef>
                <a:spcPts val="0"/>
              </a:spcBef>
              <a:spcAft>
                <a:spcPts val="0"/>
              </a:spcAft>
              <a:buSzPts val="2800"/>
              <a:buFont typeface="Montserrat"/>
              <a:buNone/>
              <a:defRPr b="1">
                <a:latin typeface="Montserrat"/>
                <a:ea typeface="Montserrat"/>
                <a:cs typeface="Montserrat"/>
                <a:sym typeface="Montserrat"/>
              </a:defRPr>
            </a:lvl9pPr>
          </a:lstStyle>
          <a:p/>
        </p:txBody>
      </p:sp>
      <p:sp>
        <p:nvSpPr>
          <p:cNvPr id="67" name="Google Shape;67;p17"/>
          <p:cNvSpPr txBox="1"/>
          <p:nvPr>
            <p:ph idx="1" type="body"/>
          </p:nvPr>
        </p:nvSpPr>
        <p:spPr>
          <a:xfrm>
            <a:off x="311700" y="1152475"/>
            <a:ext cx="8520525"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Clr>
                <a:schemeClr val="dk1"/>
              </a:buClr>
              <a:buSzPts val="1400"/>
              <a:buFont typeface="Montserrat"/>
              <a:buChar char="●"/>
              <a:defRPr sz="1400">
                <a:solidFill>
                  <a:schemeClr val="dk1"/>
                </a:solidFill>
                <a:latin typeface="Montserrat"/>
                <a:ea typeface="Montserrat"/>
                <a:cs typeface="Montserrat"/>
                <a:sym typeface="Montserrat"/>
              </a:defRPr>
            </a:lvl1pPr>
            <a:lvl2pPr indent="-317500" lvl="1" marL="914400" algn="l">
              <a:lnSpc>
                <a:spcPct val="115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2pPr>
            <a:lvl3pPr indent="-317500" lvl="2" marL="1371600" algn="l">
              <a:lnSpc>
                <a:spcPct val="115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3pPr>
            <a:lvl4pPr indent="-317500" lvl="3" marL="1828800" algn="l">
              <a:lnSpc>
                <a:spcPct val="115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4pPr>
            <a:lvl5pPr indent="-317500" lvl="4" marL="2286000" algn="l">
              <a:lnSpc>
                <a:spcPct val="115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5pPr>
            <a:lvl6pPr indent="-317500" lvl="5" marL="2743200" algn="l">
              <a:lnSpc>
                <a:spcPct val="115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6pPr>
            <a:lvl7pPr indent="-317500" lvl="6" marL="3200400" algn="l">
              <a:lnSpc>
                <a:spcPct val="115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7pPr>
            <a:lvl8pPr indent="-317500" lvl="7" marL="3657600" algn="l">
              <a:lnSpc>
                <a:spcPct val="115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8pPr>
            <a:lvl9pPr indent="-317500" lvl="8" marL="4114800" algn="l">
              <a:lnSpc>
                <a:spcPct val="115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9pPr>
          </a:lstStyle>
          <a:p/>
        </p:txBody>
      </p:sp>
      <p:sp>
        <p:nvSpPr>
          <p:cNvPr id="68" name="Google Shape;68;p17"/>
          <p:cNvSpPr txBox="1"/>
          <p:nvPr>
            <p:ph idx="12" type="sldNum"/>
          </p:nvPr>
        </p:nvSpPr>
        <p:spPr>
          <a:xfrm>
            <a:off x="8472458" y="4663217"/>
            <a:ext cx="548775" cy="393525"/>
          </a:xfrm>
          <a:prstGeom prst="rect">
            <a:avLst/>
          </a:prstGeom>
          <a:noFill/>
          <a:ln>
            <a:noFill/>
          </a:ln>
        </p:spPr>
        <p:txBody>
          <a:bodyPr anchorCtr="0" anchor="ctr" bIns="91425" lIns="91425" spcFirstLastPara="1" rIns="91425" wrap="square" tIns="91425">
            <a:normAutofit/>
          </a:bodyPr>
          <a:lstStyle>
            <a:lvl1pPr indent="0" lvl="0" marL="0" marR="0" algn="r">
              <a:spcBef>
                <a:spcPts val="0"/>
              </a:spcBef>
              <a:spcAft>
                <a:spcPts val="0"/>
              </a:spcAft>
              <a:buClr>
                <a:schemeClr val="dk2"/>
              </a:buClr>
              <a:buSzPts val="1000"/>
              <a:buFont typeface="Arial"/>
              <a:buNone/>
              <a:defRPr sz="1000">
                <a:solidFill>
                  <a:schemeClr val="dk2"/>
                </a:solidFill>
                <a:latin typeface="Arial"/>
                <a:ea typeface="Arial"/>
                <a:cs typeface="Arial"/>
                <a:sym typeface="Arial"/>
              </a:defRPr>
            </a:lvl1pPr>
            <a:lvl2pPr indent="0" lvl="1" marL="0" marR="0" algn="r">
              <a:spcBef>
                <a:spcPts val="0"/>
              </a:spcBef>
              <a:spcAft>
                <a:spcPts val="0"/>
              </a:spcAft>
              <a:buClr>
                <a:schemeClr val="dk2"/>
              </a:buClr>
              <a:buSzPts val="1000"/>
              <a:buFont typeface="Arial"/>
              <a:buNone/>
              <a:defRPr sz="1000">
                <a:solidFill>
                  <a:schemeClr val="dk2"/>
                </a:solidFill>
                <a:latin typeface="Arial"/>
                <a:ea typeface="Arial"/>
                <a:cs typeface="Arial"/>
                <a:sym typeface="Arial"/>
              </a:defRPr>
            </a:lvl2pPr>
            <a:lvl3pPr indent="0" lvl="2" marL="0" marR="0" algn="r">
              <a:spcBef>
                <a:spcPts val="0"/>
              </a:spcBef>
              <a:spcAft>
                <a:spcPts val="0"/>
              </a:spcAft>
              <a:buClr>
                <a:schemeClr val="dk2"/>
              </a:buClr>
              <a:buSzPts val="1000"/>
              <a:buFont typeface="Arial"/>
              <a:buNone/>
              <a:defRPr sz="1000">
                <a:solidFill>
                  <a:schemeClr val="dk2"/>
                </a:solidFill>
                <a:latin typeface="Arial"/>
                <a:ea typeface="Arial"/>
                <a:cs typeface="Arial"/>
                <a:sym typeface="Arial"/>
              </a:defRPr>
            </a:lvl3pPr>
            <a:lvl4pPr indent="0" lvl="3" marL="0" marR="0" algn="r">
              <a:spcBef>
                <a:spcPts val="0"/>
              </a:spcBef>
              <a:spcAft>
                <a:spcPts val="0"/>
              </a:spcAft>
              <a:buClr>
                <a:schemeClr val="dk2"/>
              </a:buClr>
              <a:buSzPts val="1000"/>
              <a:buFont typeface="Arial"/>
              <a:buNone/>
              <a:defRPr sz="1000">
                <a:solidFill>
                  <a:schemeClr val="dk2"/>
                </a:solidFill>
                <a:latin typeface="Arial"/>
                <a:ea typeface="Arial"/>
                <a:cs typeface="Arial"/>
                <a:sym typeface="Arial"/>
              </a:defRPr>
            </a:lvl4pPr>
            <a:lvl5pPr indent="0" lvl="4" marL="0" marR="0" algn="r">
              <a:spcBef>
                <a:spcPts val="0"/>
              </a:spcBef>
              <a:spcAft>
                <a:spcPts val="0"/>
              </a:spcAft>
              <a:buClr>
                <a:schemeClr val="dk2"/>
              </a:buClr>
              <a:buSzPts val="1000"/>
              <a:buFont typeface="Arial"/>
              <a:buNone/>
              <a:defRPr sz="1000">
                <a:solidFill>
                  <a:schemeClr val="dk2"/>
                </a:solidFill>
                <a:latin typeface="Arial"/>
                <a:ea typeface="Arial"/>
                <a:cs typeface="Arial"/>
                <a:sym typeface="Arial"/>
              </a:defRPr>
            </a:lvl5pPr>
            <a:lvl6pPr indent="0" lvl="5" marL="0" marR="0" algn="r">
              <a:spcBef>
                <a:spcPts val="0"/>
              </a:spcBef>
              <a:spcAft>
                <a:spcPts val="0"/>
              </a:spcAft>
              <a:buClr>
                <a:schemeClr val="dk2"/>
              </a:buClr>
              <a:buSzPts val="1000"/>
              <a:buFont typeface="Arial"/>
              <a:buNone/>
              <a:defRPr sz="1000">
                <a:solidFill>
                  <a:schemeClr val="dk2"/>
                </a:solidFill>
                <a:latin typeface="Arial"/>
                <a:ea typeface="Arial"/>
                <a:cs typeface="Arial"/>
                <a:sym typeface="Arial"/>
              </a:defRPr>
            </a:lvl6pPr>
            <a:lvl7pPr indent="0" lvl="6" marL="0" marR="0" algn="r">
              <a:spcBef>
                <a:spcPts val="0"/>
              </a:spcBef>
              <a:spcAft>
                <a:spcPts val="0"/>
              </a:spcAft>
              <a:buClr>
                <a:schemeClr val="dk2"/>
              </a:buClr>
              <a:buSzPts val="1000"/>
              <a:buFont typeface="Arial"/>
              <a:buNone/>
              <a:defRPr sz="1000">
                <a:solidFill>
                  <a:schemeClr val="dk2"/>
                </a:solidFill>
                <a:latin typeface="Arial"/>
                <a:ea typeface="Arial"/>
                <a:cs typeface="Arial"/>
                <a:sym typeface="Arial"/>
              </a:defRPr>
            </a:lvl7pPr>
            <a:lvl8pPr indent="0" lvl="7" marL="0" marR="0" algn="r">
              <a:spcBef>
                <a:spcPts val="0"/>
              </a:spcBef>
              <a:spcAft>
                <a:spcPts val="0"/>
              </a:spcAft>
              <a:buClr>
                <a:schemeClr val="dk2"/>
              </a:buClr>
              <a:buSzPts val="1000"/>
              <a:buFont typeface="Arial"/>
              <a:buNone/>
              <a:defRPr sz="1000">
                <a:solidFill>
                  <a:schemeClr val="dk2"/>
                </a:solidFill>
                <a:latin typeface="Arial"/>
                <a:ea typeface="Arial"/>
                <a:cs typeface="Arial"/>
                <a:sym typeface="Arial"/>
              </a:defRPr>
            </a:lvl8pPr>
            <a:lvl9pPr indent="0" lvl="8" marL="0" marR="0" algn="r">
              <a:spcBef>
                <a:spcPts val="0"/>
              </a:spcBef>
              <a:spcAft>
                <a:spcPts val="0"/>
              </a:spcAft>
              <a:buClr>
                <a:schemeClr val="dk2"/>
              </a:buClr>
              <a:buSzPts val="1000"/>
              <a:buFont typeface="Arial"/>
              <a:buNone/>
              <a:defRPr sz="1000">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ransition spd="med">
    <p:fade/>
  </p:transition>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blipFill>
          <a:blip r:embed="rId2">
            <a:alphaModFix/>
          </a:blip>
          <a:stretch>
            <a:fillRect/>
          </a:stretch>
        </a:blipFill>
      </p:bgPr>
    </p:bg>
    <p:spTree>
      <p:nvGrpSpPr>
        <p:cNvPr id="69" name="Shape 69"/>
        <p:cNvGrpSpPr/>
        <p:nvPr/>
      </p:nvGrpSpPr>
      <p:grpSpPr>
        <a:xfrm>
          <a:off x="0" y="0"/>
          <a:ext cx="0" cy="0"/>
          <a:chOff x="0" y="0"/>
          <a:chExt cx="0" cy="0"/>
        </a:xfrm>
      </p:grpSpPr>
      <p:sp>
        <p:nvSpPr>
          <p:cNvPr id="70" name="Google Shape;70;p18"/>
          <p:cNvSpPr txBox="1"/>
          <p:nvPr>
            <p:ph type="title"/>
          </p:nvPr>
        </p:nvSpPr>
        <p:spPr>
          <a:xfrm>
            <a:off x="311700" y="445025"/>
            <a:ext cx="8520525" cy="572625"/>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800"/>
              <a:buNone/>
              <a:defRPr>
                <a:solidFill>
                  <a:schemeClr val="l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
        <p:nvSpPr>
          <p:cNvPr id="71" name="Google Shape;71;p18"/>
          <p:cNvSpPr txBox="1"/>
          <p:nvPr>
            <p:ph idx="1" type="body"/>
          </p:nvPr>
        </p:nvSpPr>
        <p:spPr>
          <a:xfrm>
            <a:off x="311700" y="2017425"/>
            <a:ext cx="3999825" cy="25515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72" name="Google Shape;72;p18"/>
          <p:cNvSpPr txBox="1"/>
          <p:nvPr>
            <p:ph idx="2" type="body"/>
          </p:nvPr>
        </p:nvSpPr>
        <p:spPr>
          <a:xfrm>
            <a:off x="4832400" y="2162825"/>
            <a:ext cx="3999825" cy="2405925"/>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73" name="Google Shape;73;p18"/>
          <p:cNvSpPr txBox="1"/>
          <p:nvPr>
            <p:ph idx="12" type="sldNum"/>
          </p:nvPr>
        </p:nvSpPr>
        <p:spPr>
          <a:xfrm>
            <a:off x="8472458" y="4663217"/>
            <a:ext cx="548775" cy="393525"/>
          </a:xfrm>
          <a:prstGeom prst="rect">
            <a:avLst/>
          </a:prstGeom>
          <a:noFill/>
          <a:ln>
            <a:noFill/>
          </a:ln>
        </p:spPr>
        <p:txBody>
          <a:bodyPr anchorCtr="0" anchor="ctr" bIns="91425" lIns="91425" spcFirstLastPara="1" rIns="91425" wrap="square" tIns="91425">
            <a:normAutofit/>
          </a:bodyPr>
          <a:lstStyle>
            <a:lvl1pPr indent="0" lvl="0" marL="0" marR="0" algn="r">
              <a:spcBef>
                <a:spcPts val="0"/>
              </a:spcBef>
              <a:spcAft>
                <a:spcPts val="0"/>
              </a:spcAft>
              <a:buClr>
                <a:schemeClr val="dk2"/>
              </a:buClr>
              <a:buSzPts val="1000"/>
              <a:buFont typeface="Arial"/>
              <a:buNone/>
              <a:defRPr sz="1000">
                <a:solidFill>
                  <a:schemeClr val="dk2"/>
                </a:solidFill>
                <a:latin typeface="Arial"/>
                <a:ea typeface="Arial"/>
                <a:cs typeface="Arial"/>
                <a:sym typeface="Arial"/>
              </a:defRPr>
            </a:lvl1pPr>
            <a:lvl2pPr indent="0" lvl="1" marL="0" marR="0" algn="r">
              <a:spcBef>
                <a:spcPts val="0"/>
              </a:spcBef>
              <a:spcAft>
                <a:spcPts val="0"/>
              </a:spcAft>
              <a:buClr>
                <a:schemeClr val="dk2"/>
              </a:buClr>
              <a:buSzPts val="1000"/>
              <a:buFont typeface="Arial"/>
              <a:buNone/>
              <a:defRPr sz="1000">
                <a:solidFill>
                  <a:schemeClr val="dk2"/>
                </a:solidFill>
                <a:latin typeface="Arial"/>
                <a:ea typeface="Arial"/>
                <a:cs typeface="Arial"/>
                <a:sym typeface="Arial"/>
              </a:defRPr>
            </a:lvl2pPr>
            <a:lvl3pPr indent="0" lvl="2" marL="0" marR="0" algn="r">
              <a:spcBef>
                <a:spcPts val="0"/>
              </a:spcBef>
              <a:spcAft>
                <a:spcPts val="0"/>
              </a:spcAft>
              <a:buClr>
                <a:schemeClr val="dk2"/>
              </a:buClr>
              <a:buSzPts val="1000"/>
              <a:buFont typeface="Arial"/>
              <a:buNone/>
              <a:defRPr sz="1000">
                <a:solidFill>
                  <a:schemeClr val="dk2"/>
                </a:solidFill>
                <a:latin typeface="Arial"/>
                <a:ea typeface="Arial"/>
                <a:cs typeface="Arial"/>
                <a:sym typeface="Arial"/>
              </a:defRPr>
            </a:lvl3pPr>
            <a:lvl4pPr indent="0" lvl="3" marL="0" marR="0" algn="r">
              <a:spcBef>
                <a:spcPts val="0"/>
              </a:spcBef>
              <a:spcAft>
                <a:spcPts val="0"/>
              </a:spcAft>
              <a:buClr>
                <a:schemeClr val="dk2"/>
              </a:buClr>
              <a:buSzPts val="1000"/>
              <a:buFont typeface="Arial"/>
              <a:buNone/>
              <a:defRPr sz="1000">
                <a:solidFill>
                  <a:schemeClr val="dk2"/>
                </a:solidFill>
                <a:latin typeface="Arial"/>
                <a:ea typeface="Arial"/>
                <a:cs typeface="Arial"/>
                <a:sym typeface="Arial"/>
              </a:defRPr>
            </a:lvl4pPr>
            <a:lvl5pPr indent="0" lvl="4" marL="0" marR="0" algn="r">
              <a:spcBef>
                <a:spcPts val="0"/>
              </a:spcBef>
              <a:spcAft>
                <a:spcPts val="0"/>
              </a:spcAft>
              <a:buClr>
                <a:schemeClr val="dk2"/>
              </a:buClr>
              <a:buSzPts val="1000"/>
              <a:buFont typeface="Arial"/>
              <a:buNone/>
              <a:defRPr sz="1000">
                <a:solidFill>
                  <a:schemeClr val="dk2"/>
                </a:solidFill>
                <a:latin typeface="Arial"/>
                <a:ea typeface="Arial"/>
                <a:cs typeface="Arial"/>
                <a:sym typeface="Arial"/>
              </a:defRPr>
            </a:lvl5pPr>
            <a:lvl6pPr indent="0" lvl="5" marL="0" marR="0" algn="r">
              <a:spcBef>
                <a:spcPts val="0"/>
              </a:spcBef>
              <a:spcAft>
                <a:spcPts val="0"/>
              </a:spcAft>
              <a:buClr>
                <a:schemeClr val="dk2"/>
              </a:buClr>
              <a:buSzPts val="1000"/>
              <a:buFont typeface="Arial"/>
              <a:buNone/>
              <a:defRPr sz="1000">
                <a:solidFill>
                  <a:schemeClr val="dk2"/>
                </a:solidFill>
                <a:latin typeface="Arial"/>
                <a:ea typeface="Arial"/>
                <a:cs typeface="Arial"/>
                <a:sym typeface="Arial"/>
              </a:defRPr>
            </a:lvl6pPr>
            <a:lvl7pPr indent="0" lvl="6" marL="0" marR="0" algn="r">
              <a:spcBef>
                <a:spcPts val="0"/>
              </a:spcBef>
              <a:spcAft>
                <a:spcPts val="0"/>
              </a:spcAft>
              <a:buClr>
                <a:schemeClr val="dk2"/>
              </a:buClr>
              <a:buSzPts val="1000"/>
              <a:buFont typeface="Arial"/>
              <a:buNone/>
              <a:defRPr sz="1000">
                <a:solidFill>
                  <a:schemeClr val="dk2"/>
                </a:solidFill>
                <a:latin typeface="Arial"/>
                <a:ea typeface="Arial"/>
                <a:cs typeface="Arial"/>
                <a:sym typeface="Arial"/>
              </a:defRPr>
            </a:lvl7pPr>
            <a:lvl8pPr indent="0" lvl="7" marL="0" marR="0" algn="r">
              <a:spcBef>
                <a:spcPts val="0"/>
              </a:spcBef>
              <a:spcAft>
                <a:spcPts val="0"/>
              </a:spcAft>
              <a:buClr>
                <a:schemeClr val="dk2"/>
              </a:buClr>
              <a:buSzPts val="1000"/>
              <a:buFont typeface="Arial"/>
              <a:buNone/>
              <a:defRPr sz="1000">
                <a:solidFill>
                  <a:schemeClr val="dk2"/>
                </a:solidFill>
                <a:latin typeface="Arial"/>
                <a:ea typeface="Arial"/>
                <a:cs typeface="Arial"/>
                <a:sym typeface="Arial"/>
              </a:defRPr>
            </a:lvl8pPr>
            <a:lvl9pPr indent="0" lvl="8" marL="0" marR="0" algn="r">
              <a:spcBef>
                <a:spcPts val="0"/>
              </a:spcBef>
              <a:spcAft>
                <a:spcPts val="0"/>
              </a:spcAft>
              <a:buClr>
                <a:schemeClr val="dk2"/>
              </a:buClr>
              <a:buSzPts val="1000"/>
              <a:buFont typeface="Arial"/>
              <a:buNone/>
              <a:defRPr sz="1000">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ransition spd="med">
    <p:fade/>
  </p:transition>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blipFill>
          <a:blip r:embed="rId2">
            <a:alphaModFix/>
          </a:blip>
          <a:stretch>
            <a:fillRect/>
          </a:stretch>
        </a:blipFill>
      </p:bgPr>
    </p:bg>
    <p:spTree>
      <p:nvGrpSpPr>
        <p:cNvPr id="74" name="Shape 74"/>
        <p:cNvGrpSpPr/>
        <p:nvPr/>
      </p:nvGrpSpPr>
      <p:grpSpPr>
        <a:xfrm>
          <a:off x="0" y="0"/>
          <a:ext cx="0" cy="0"/>
          <a:chOff x="0" y="0"/>
          <a:chExt cx="0" cy="0"/>
        </a:xfrm>
      </p:grpSpPr>
    </p:spTree>
  </p:cSld>
  <p:clrMapOvr>
    <a:masterClrMapping/>
  </p:clrMapOvr>
  <p:transition spd="med">
    <p:fade/>
  </p:transition>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5" name="Shape 75"/>
        <p:cNvGrpSpPr/>
        <p:nvPr/>
      </p:nvGrpSpPr>
      <p:grpSpPr>
        <a:xfrm>
          <a:off x="0" y="0"/>
          <a:ext cx="0" cy="0"/>
          <a:chOff x="0" y="0"/>
          <a:chExt cx="0" cy="0"/>
        </a:xfrm>
      </p:grpSpPr>
      <p:sp>
        <p:nvSpPr>
          <p:cNvPr id="76" name="Google Shape;76;p20"/>
          <p:cNvSpPr txBox="1"/>
          <p:nvPr>
            <p:ph type="title"/>
          </p:nvPr>
        </p:nvSpPr>
        <p:spPr>
          <a:xfrm>
            <a:off x="311700" y="555600"/>
            <a:ext cx="2808000" cy="755775"/>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77" name="Google Shape;77;p20"/>
          <p:cNvSpPr txBox="1"/>
          <p:nvPr>
            <p:ph idx="1" type="body"/>
          </p:nvPr>
        </p:nvSpPr>
        <p:spPr>
          <a:xfrm>
            <a:off x="311700" y="1389600"/>
            <a:ext cx="2808000" cy="3179475"/>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78" name="Google Shape;78;p20"/>
          <p:cNvSpPr txBox="1"/>
          <p:nvPr>
            <p:ph idx="12" type="sldNum"/>
          </p:nvPr>
        </p:nvSpPr>
        <p:spPr>
          <a:xfrm>
            <a:off x="8472458" y="4663217"/>
            <a:ext cx="548775" cy="393525"/>
          </a:xfrm>
          <a:prstGeom prst="rect">
            <a:avLst/>
          </a:prstGeom>
          <a:noFill/>
          <a:ln>
            <a:noFill/>
          </a:ln>
        </p:spPr>
        <p:txBody>
          <a:bodyPr anchorCtr="0" anchor="ctr" bIns="91425" lIns="91425" spcFirstLastPara="1" rIns="91425" wrap="square" tIns="91425">
            <a:normAutofit/>
          </a:bodyPr>
          <a:lstStyle>
            <a:lvl1pPr indent="0" lvl="0" marL="0" marR="0" algn="r">
              <a:spcBef>
                <a:spcPts val="0"/>
              </a:spcBef>
              <a:spcAft>
                <a:spcPts val="0"/>
              </a:spcAft>
              <a:buClr>
                <a:schemeClr val="dk2"/>
              </a:buClr>
              <a:buSzPts val="1000"/>
              <a:buFont typeface="Arial"/>
              <a:buNone/>
              <a:defRPr sz="1000">
                <a:solidFill>
                  <a:schemeClr val="dk2"/>
                </a:solidFill>
                <a:latin typeface="Arial"/>
                <a:ea typeface="Arial"/>
                <a:cs typeface="Arial"/>
                <a:sym typeface="Arial"/>
              </a:defRPr>
            </a:lvl1pPr>
            <a:lvl2pPr indent="0" lvl="1" marL="0" marR="0" algn="r">
              <a:spcBef>
                <a:spcPts val="0"/>
              </a:spcBef>
              <a:spcAft>
                <a:spcPts val="0"/>
              </a:spcAft>
              <a:buClr>
                <a:schemeClr val="dk2"/>
              </a:buClr>
              <a:buSzPts val="1000"/>
              <a:buFont typeface="Arial"/>
              <a:buNone/>
              <a:defRPr sz="1000">
                <a:solidFill>
                  <a:schemeClr val="dk2"/>
                </a:solidFill>
                <a:latin typeface="Arial"/>
                <a:ea typeface="Arial"/>
                <a:cs typeface="Arial"/>
                <a:sym typeface="Arial"/>
              </a:defRPr>
            </a:lvl2pPr>
            <a:lvl3pPr indent="0" lvl="2" marL="0" marR="0" algn="r">
              <a:spcBef>
                <a:spcPts val="0"/>
              </a:spcBef>
              <a:spcAft>
                <a:spcPts val="0"/>
              </a:spcAft>
              <a:buClr>
                <a:schemeClr val="dk2"/>
              </a:buClr>
              <a:buSzPts val="1000"/>
              <a:buFont typeface="Arial"/>
              <a:buNone/>
              <a:defRPr sz="1000">
                <a:solidFill>
                  <a:schemeClr val="dk2"/>
                </a:solidFill>
                <a:latin typeface="Arial"/>
                <a:ea typeface="Arial"/>
                <a:cs typeface="Arial"/>
                <a:sym typeface="Arial"/>
              </a:defRPr>
            </a:lvl3pPr>
            <a:lvl4pPr indent="0" lvl="3" marL="0" marR="0" algn="r">
              <a:spcBef>
                <a:spcPts val="0"/>
              </a:spcBef>
              <a:spcAft>
                <a:spcPts val="0"/>
              </a:spcAft>
              <a:buClr>
                <a:schemeClr val="dk2"/>
              </a:buClr>
              <a:buSzPts val="1000"/>
              <a:buFont typeface="Arial"/>
              <a:buNone/>
              <a:defRPr sz="1000">
                <a:solidFill>
                  <a:schemeClr val="dk2"/>
                </a:solidFill>
                <a:latin typeface="Arial"/>
                <a:ea typeface="Arial"/>
                <a:cs typeface="Arial"/>
                <a:sym typeface="Arial"/>
              </a:defRPr>
            </a:lvl4pPr>
            <a:lvl5pPr indent="0" lvl="4" marL="0" marR="0" algn="r">
              <a:spcBef>
                <a:spcPts val="0"/>
              </a:spcBef>
              <a:spcAft>
                <a:spcPts val="0"/>
              </a:spcAft>
              <a:buClr>
                <a:schemeClr val="dk2"/>
              </a:buClr>
              <a:buSzPts val="1000"/>
              <a:buFont typeface="Arial"/>
              <a:buNone/>
              <a:defRPr sz="1000">
                <a:solidFill>
                  <a:schemeClr val="dk2"/>
                </a:solidFill>
                <a:latin typeface="Arial"/>
                <a:ea typeface="Arial"/>
                <a:cs typeface="Arial"/>
                <a:sym typeface="Arial"/>
              </a:defRPr>
            </a:lvl5pPr>
            <a:lvl6pPr indent="0" lvl="5" marL="0" marR="0" algn="r">
              <a:spcBef>
                <a:spcPts val="0"/>
              </a:spcBef>
              <a:spcAft>
                <a:spcPts val="0"/>
              </a:spcAft>
              <a:buClr>
                <a:schemeClr val="dk2"/>
              </a:buClr>
              <a:buSzPts val="1000"/>
              <a:buFont typeface="Arial"/>
              <a:buNone/>
              <a:defRPr sz="1000">
                <a:solidFill>
                  <a:schemeClr val="dk2"/>
                </a:solidFill>
                <a:latin typeface="Arial"/>
                <a:ea typeface="Arial"/>
                <a:cs typeface="Arial"/>
                <a:sym typeface="Arial"/>
              </a:defRPr>
            </a:lvl6pPr>
            <a:lvl7pPr indent="0" lvl="6" marL="0" marR="0" algn="r">
              <a:spcBef>
                <a:spcPts val="0"/>
              </a:spcBef>
              <a:spcAft>
                <a:spcPts val="0"/>
              </a:spcAft>
              <a:buClr>
                <a:schemeClr val="dk2"/>
              </a:buClr>
              <a:buSzPts val="1000"/>
              <a:buFont typeface="Arial"/>
              <a:buNone/>
              <a:defRPr sz="1000">
                <a:solidFill>
                  <a:schemeClr val="dk2"/>
                </a:solidFill>
                <a:latin typeface="Arial"/>
                <a:ea typeface="Arial"/>
                <a:cs typeface="Arial"/>
                <a:sym typeface="Arial"/>
              </a:defRPr>
            </a:lvl7pPr>
            <a:lvl8pPr indent="0" lvl="7" marL="0" marR="0" algn="r">
              <a:spcBef>
                <a:spcPts val="0"/>
              </a:spcBef>
              <a:spcAft>
                <a:spcPts val="0"/>
              </a:spcAft>
              <a:buClr>
                <a:schemeClr val="dk2"/>
              </a:buClr>
              <a:buSzPts val="1000"/>
              <a:buFont typeface="Arial"/>
              <a:buNone/>
              <a:defRPr sz="1000">
                <a:solidFill>
                  <a:schemeClr val="dk2"/>
                </a:solidFill>
                <a:latin typeface="Arial"/>
                <a:ea typeface="Arial"/>
                <a:cs typeface="Arial"/>
                <a:sym typeface="Arial"/>
              </a:defRPr>
            </a:lvl8pPr>
            <a:lvl9pPr indent="0" lvl="8" marL="0" marR="0" algn="r">
              <a:spcBef>
                <a:spcPts val="0"/>
              </a:spcBef>
              <a:spcAft>
                <a:spcPts val="0"/>
              </a:spcAft>
              <a:buClr>
                <a:schemeClr val="dk2"/>
              </a:buClr>
              <a:buSzPts val="1000"/>
              <a:buFont typeface="Arial"/>
              <a:buNone/>
              <a:defRPr sz="1000">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ransition spd="med">
    <p:fade/>
  </p:transition>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blipFill>
          <a:blip r:embed="rId2">
            <a:alphaModFix/>
          </a:blip>
          <a:stretch>
            <a:fillRect/>
          </a:stretch>
        </a:blipFill>
      </p:bgPr>
    </p:bg>
    <p:spTree>
      <p:nvGrpSpPr>
        <p:cNvPr id="79" name="Shape 79"/>
        <p:cNvGrpSpPr/>
        <p:nvPr/>
      </p:nvGrpSpPr>
      <p:grpSpPr>
        <a:xfrm>
          <a:off x="0" y="0"/>
          <a:ext cx="0" cy="0"/>
          <a:chOff x="0" y="0"/>
          <a:chExt cx="0" cy="0"/>
        </a:xfrm>
      </p:grpSpPr>
      <p:sp>
        <p:nvSpPr>
          <p:cNvPr id="80" name="Google Shape;80;p21"/>
          <p:cNvSpPr txBox="1"/>
          <p:nvPr>
            <p:ph type="title"/>
          </p:nvPr>
        </p:nvSpPr>
        <p:spPr>
          <a:xfrm>
            <a:off x="1388100" y="526350"/>
            <a:ext cx="6367725" cy="4090725"/>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4100"/>
              <a:buFont typeface="Montserrat"/>
              <a:buNone/>
              <a:defRPr b="1" sz="4100">
                <a:latin typeface="Montserrat"/>
                <a:ea typeface="Montserrat"/>
                <a:cs typeface="Montserrat"/>
                <a:sym typeface="Montserrat"/>
              </a:defRPr>
            </a:lvl1pPr>
            <a:lvl2pPr lvl="1" algn="ctr">
              <a:lnSpc>
                <a:spcPct val="100000"/>
              </a:lnSpc>
              <a:spcBef>
                <a:spcPts val="0"/>
              </a:spcBef>
              <a:spcAft>
                <a:spcPts val="0"/>
              </a:spcAft>
              <a:buSzPts val="4100"/>
              <a:buFont typeface="Montserrat"/>
              <a:buNone/>
              <a:defRPr b="1" sz="4100">
                <a:latin typeface="Montserrat"/>
                <a:ea typeface="Montserrat"/>
                <a:cs typeface="Montserrat"/>
                <a:sym typeface="Montserrat"/>
              </a:defRPr>
            </a:lvl2pPr>
            <a:lvl3pPr lvl="2" algn="ctr">
              <a:lnSpc>
                <a:spcPct val="100000"/>
              </a:lnSpc>
              <a:spcBef>
                <a:spcPts val="0"/>
              </a:spcBef>
              <a:spcAft>
                <a:spcPts val="0"/>
              </a:spcAft>
              <a:buSzPts val="4100"/>
              <a:buFont typeface="Montserrat"/>
              <a:buNone/>
              <a:defRPr b="1" sz="4100">
                <a:latin typeface="Montserrat"/>
                <a:ea typeface="Montserrat"/>
                <a:cs typeface="Montserrat"/>
                <a:sym typeface="Montserrat"/>
              </a:defRPr>
            </a:lvl3pPr>
            <a:lvl4pPr lvl="3" algn="ctr">
              <a:lnSpc>
                <a:spcPct val="100000"/>
              </a:lnSpc>
              <a:spcBef>
                <a:spcPts val="0"/>
              </a:spcBef>
              <a:spcAft>
                <a:spcPts val="0"/>
              </a:spcAft>
              <a:buSzPts val="4100"/>
              <a:buFont typeface="Montserrat"/>
              <a:buNone/>
              <a:defRPr b="1" sz="4100">
                <a:latin typeface="Montserrat"/>
                <a:ea typeface="Montserrat"/>
                <a:cs typeface="Montserrat"/>
                <a:sym typeface="Montserrat"/>
              </a:defRPr>
            </a:lvl4pPr>
            <a:lvl5pPr lvl="4" algn="ctr">
              <a:lnSpc>
                <a:spcPct val="100000"/>
              </a:lnSpc>
              <a:spcBef>
                <a:spcPts val="0"/>
              </a:spcBef>
              <a:spcAft>
                <a:spcPts val="0"/>
              </a:spcAft>
              <a:buSzPts val="4100"/>
              <a:buFont typeface="Montserrat"/>
              <a:buNone/>
              <a:defRPr b="1" sz="4100">
                <a:latin typeface="Montserrat"/>
                <a:ea typeface="Montserrat"/>
                <a:cs typeface="Montserrat"/>
                <a:sym typeface="Montserrat"/>
              </a:defRPr>
            </a:lvl5pPr>
            <a:lvl6pPr lvl="5" algn="ctr">
              <a:lnSpc>
                <a:spcPct val="100000"/>
              </a:lnSpc>
              <a:spcBef>
                <a:spcPts val="0"/>
              </a:spcBef>
              <a:spcAft>
                <a:spcPts val="0"/>
              </a:spcAft>
              <a:buSzPts val="4100"/>
              <a:buFont typeface="Montserrat"/>
              <a:buNone/>
              <a:defRPr b="1" sz="4100">
                <a:latin typeface="Montserrat"/>
                <a:ea typeface="Montserrat"/>
                <a:cs typeface="Montserrat"/>
                <a:sym typeface="Montserrat"/>
              </a:defRPr>
            </a:lvl6pPr>
            <a:lvl7pPr lvl="6" algn="ctr">
              <a:lnSpc>
                <a:spcPct val="100000"/>
              </a:lnSpc>
              <a:spcBef>
                <a:spcPts val="0"/>
              </a:spcBef>
              <a:spcAft>
                <a:spcPts val="0"/>
              </a:spcAft>
              <a:buSzPts val="4100"/>
              <a:buFont typeface="Montserrat"/>
              <a:buNone/>
              <a:defRPr b="1" sz="4100">
                <a:latin typeface="Montserrat"/>
                <a:ea typeface="Montserrat"/>
                <a:cs typeface="Montserrat"/>
                <a:sym typeface="Montserrat"/>
              </a:defRPr>
            </a:lvl7pPr>
            <a:lvl8pPr lvl="7" algn="ctr">
              <a:lnSpc>
                <a:spcPct val="100000"/>
              </a:lnSpc>
              <a:spcBef>
                <a:spcPts val="0"/>
              </a:spcBef>
              <a:spcAft>
                <a:spcPts val="0"/>
              </a:spcAft>
              <a:buSzPts val="4100"/>
              <a:buFont typeface="Montserrat"/>
              <a:buNone/>
              <a:defRPr b="1" sz="4100">
                <a:latin typeface="Montserrat"/>
                <a:ea typeface="Montserrat"/>
                <a:cs typeface="Montserrat"/>
                <a:sym typeface="Montserrat"/>
              </a:defRPr>
            </a:lvl8pPr>
            <a:lvl9pPr lvl="8" algn="ctr">
              <a:lnSpc>
                <a:spcPct val="100000"/>
              </a:lnSpc>
              <a:spcBef>
                <a:spcPts val="0"/>
              </a:spcBef>
              <a:spcAft>
                <a:spcPts val="0"/>
              </a:spcAft>
              <a:buSzPts val="4100"/>
              <a:buFont typeface="Montserrat"/>
              <a:buNone/>
              <a:defRPr b="1" sz="4100">
                <a:latin typeface="Montserrat"/>
                <a:ea typeface="Montserrat"/>
                <a:cs typeface="Montserrat"/>
                <a:sym typeface="Montserrat"/>
              </a:defRPr>
            </a:lvl9pPr>
          </a:lstStyle>
          <a:p/>
        </p:txBody>
      </p:sp>
      <p:sp>
        <p:nvSpPr>
          <p:cNvPr id="81" name="Google Shape;81;p21"/>
          <p:cNvSpPr txBox="1"/>
          <p:nvPr>
            <p:ph idx="12" type="sldNum"/>
          </p:nvPr>
        </p:nvSpPr>
        <p:spPr>
          <a:xfrm>
            <a:off x="8472458" y="4663217"/>
            <a:ext cx="548775" cy="393525"/>
          </a:xfrm>
          <a:prstGeom prst="rect">
            <a:avLst/>
          </a:prstGeom>
          <a:noFill/>
          <a:ln>
            <a:noFill/>
          </a:ln>
        </p:spPr>
        <p:txBody>
          <a:bodyPr anchorCtr="0" anchor="ctr" bIns="91425" lIns="91425" spcFirstLastPara="1" rIns="91425" wrap="square" tIns="91425">
            <a:normAutofit/>
          </a:bodyPr>
          <a:lstStyle>
            <a:lvl1pPr indent="0" lvl="0" marL="0" marR="0" algn="r">
              <a:spcBef>
                <a:spcPts val="0"/>
              </a:spcBef>
              <a:spcAft>
                <a:spcPts val="0"/>
              </a:spcAft>
              <a:buClr>
                <a:schemeClr val="dk2"/>
              </a:buClr>
              <a:buSzPts val="1000"/>
              <a:buFont typeface="Arial"/>
              <a:buNone/>
              <a:defRPr sz="1000">
                <a:solidFill>
                  <a:schemeClr val="dk2"/>
                </a:solidFill>
                <a:latin typeface="Arial"/>
                <a:ea typeface="Arial"/>
                <a:cs typeface="Arial"/>
                <a:sym typeface="Arial"/>
              </a:defRPr>
            </a:lvl1pPr>
            <a:lvl2pPr indent="0" lvl="1" marL="0" marR="0" algn="r">
              <a:spcBef>
                <a:spcPts val="0"/>
              </a:spcBef>
              <a:spcAft>
                <a:spcPts val="0"/>
              </a:spcAft>
              <a:buClr>
                <a:schemeClr val="dk2"/>
              </a:buClr>
              <a:buSzPts val="1000"/>
              <a:buFont typeface="Arial"/>
              <a:buNone/>
              <a:defRPr sz="1000">
                <a:solidFill>
                  <a:schemeClr val="dk2"/>
                </a:solidFill>
                <a:latin typeface="Arial"/>
                <a:ea typeface="Arial"/>
                <a:cs typeface="Arial"/>
                <a:sym typeface="Arial"/>
              </a:defRPr>
            </a:lvl2pPr>
            <a:lvl3pPr indent="0" lvl="2" marL="0" marR="0" algn="r">
              <a:spcBef>
                <a:spcPts val="0"/>
              </a:spcBef>
              <a:spcAft>
                <a:spcPts val="0"/>
              </a:spcAft>
              <a:buClr>
                <a:schemeClr val="dk2"/>
              </a:buClr>
              <a:buSzPts val="1000"/>
              <a:buFont typeface="Arial"/>
              <a:buNone/>
              <a:defRPr sz="1000">
                <a:solidFill>
                  <a:schemeClr val="dk2"/>
                </a:solidFill>
                <a:latin typeface="Arial"/>
                <a:ea typeface="Arial"/>
                <a:cs typeface="Arial"/>
                <a:sym typeface="Arial"/>
              </a:defRPr>
            </a:lvl3pPr>
            <a:lvl4pPr indent="0" lvl="3" marL="0" marR="0" algn="r">
              <a:spcBef>
                <a:spcPts val="0"/>
              </a:spcBef>
              <a:spcAft>
                <a:spcPts val="0"/>
              </a:spcAft>
              <a:buClr>
                <a:schemeClr val="dk2"/>
              </a:buClr>
              <a:buSzPts val="1000"/>
              <a:buFont typeface="Arial"/>
              <a:buNone/>
              <a:defRPr sz="1000">
                <a:solidFill>
                  <a:schemeClr val="dk2"/>
                </a:solidFill>
                <a:latin typeface="Arial"/>
                <a:ea typeface="Arial"/>
                <a:cs typeface="Arial"/>
                <a:sym typeface="Arial"/>
              </a:defRPr>
            </a:lvl4pPr>
            <a:lvl5pPr indent="0" lvl="4" marL="0" marR="0" algn="r">
              <a:spcBef>
                <a:spcPts val="0"/>
              </a:spcBef>
              <a:spcAft>
                <a:spcPts val="0"/>
              </a:spcAft>
              <a:buClr>
                <a:schemeClr val="dk2"/>
              </a:buClr>
              <a:buSzPts val="1000"/>
              <a:buFont typeface="Arial"/>
              <a:buNone/>
              <a:defRPr sz="1000">
                <a:solidFill>
                  <a:schemeClr val="dk2"/>
                </a:solidFill>
                <a:latin typeface="Arial"/>
                <a:ea typeface="Arial"/>
                <a:cs typeface="Arial"/>
                <a:sym typeface="Arial"/>
              </a:defRPr>
            </a:lvl5pPr>
            <a:lvl6pPr indent="0" lvl="5" marL="0" marR="0" algn="r">
              <a:spcBef>
                <a:spcPts val="0"/>
              </a:spcBef>
              <a:spcAft>
                <a:spcPts val="0"/>
              </a:spcAft>
              <a:buClr>
                <a:schemeClr val="dk2"/>
              </a:buClr>
              <a:buSzPts val="1000"/>
              <a:buFont typeface="Arial"/>
              <a:buNone/>
              <a:defRPr sz="1000">
                <a:solidFill>
                  <a:schemeClr val="dk2"/>
                </a:solidFill>
                <a:latin typeface="Arial"/>
                <a:ea typeface="Arial"/>
                <a:cs typeface="Arial"/>
                <a:sym typeface="Arial"/>
              </a:defRPr>
            </a:lvl6pPr>
            <a:lvl7pPr indent="0" lvl="6" marL="0" marR="0" algn="r">
              <a:spcBef>
                <a:spcPts val="0"/>
              </a:spcBef>
              <a:spcAft>
                <a:spcPts val="0"/>
              </a:spcAft>
              <a:buClr>
                <a:schemeClr val="dk2"/>
              </a:buClr>
              <a:buSzPts val="1000"/>
              <a:buFont typeface="Arial"/>
              <a:buNone/>
              <a:defRPr sz="1000">
                <a:solidFill>
                  <a:schemeClr val="dk2"/>
                </a:solidFill>
                <a:latin typeface="Arial"/>
                <a:ea typeface="Arial"/>
                <a:cs typeface="Arial"/>
                <a:sym typeface="Arial"/>
              </a:defRPr>
            </a:lvl7pPr>
            <a:lvl8pPr indent="0" lvl="7" marL="0" marR="0" algn="r">
              <a:spcBef>
                <a:spcPts val="0"/>
              </a:spcBef>
              <a:spcAft>
                <a:spcPts val="0"/>
              </a:spcAft>
              <a:buClr>
                <a:schemeClr val="dk2"/>
              </a:buClr>
              <a:buSzPts val="1000"/>
              <a:buFont typeface="Arial"/>
              <a:buNone/>
              <a:defRPr sz="1000">
                <a:solidFill>
                  <a:schemeClr val="dk2"/>
                </a:solidFill>
                <a:latin typeface="Arial"/>
                <a:ea typeface="Arial"/>
                <a:cs typeface="Arial"/>
                <a:sym typeface="Arial"/>
              </a:defRPr>
            </a:lvl8pPr>
            <a:lvl9pPr indent="0" lvl="8" marL="0" marR="0" algn="r">
              <a:spcBef>
                <a:spcPts val="0"/>
              </a:spcBef>
              <a:spcAft>
                <a:spcPts val="0"/>
              </a:spcAft>
              <a:buClr>
                <a:schemeClr val="dk2"/>
              </a:buClr>
              <a:buSzPts val="1000"/>
              <a:buFont typeface="Arial"/>
              <a:buNone/>
              <a:defRPr sz="1000">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ransition spd="med">
    <p:fade/>
  </p:transition>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2" name="Shape 82"/>
        <p:cNvGrpSpPr/>
        <p:nvPr/>
      </p:nvGrpSpPr>
      <p:grpSpPr>
        <a:xfrm>
          <a:off x="0" y="0"/>
          <a:ext cx="0" cy="0"/>
          <a:chOff x="0" y="0"/>
          <a:chExt cx="0" cy="0"/>
        </a:xfrm>
      </p:grpSpPr>
      <p:sp>
        <p:nvSpPr>
          <p:cNvPr id="83" name="Google Shape;83;p22"/>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100"/>
              <a:buFont typeface="Arial"/>
              <a:buNone/>
            </a:pPr>
            <a:r>
              <a:t/>
            </a:r>
            <a:endParaRPr sz="1100">
              <a:solidFill>
                <a:schemeClr val="dk1"/>
              </a:solidFill>
              <a:latin typeface="Arial"/>
              <a:ea typeface="Arial"/>
              <a:cs typeface="Arial"/>
              <a:sym typeface="Arial"/>
            </a:endParaRPr>
          </a:p>
        </p:txBody>
      </p:sp>
      <p:sp>
        <p:nvSpPr>
          <p:cNvPr id="84" name="Google Shape;84;p22"/>
          <p:cNvSpPr txBox="1"/>
          <p:nvPr>
            <p:ph type="title"/>
          </p:nvPr>
        </p:nvSpPr>
        <p:spPr>
          <a:xfrm>
            <a:off x="265500" y="1233175"/>
            <a:ext cx="4045275" cy="1482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85" name="Google Shape;85;p22"/>
          <p:cNvSpPr txBox="1"/>
          <p:nvPr>
            <p:ph idx="1" type="subTitle"/>
          </p:nvPr>
        </p:nvSpPr>
        <p:spPr>
          <a:xfrm>
            <a:off x="265500" y="2803075"/>
            <a:ext cx="4045275" cy="1235025"/>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86" name="Google Shape;86;p22"/>
          <p:cNvSpPr txBox="1"/>
          <p:nvPr>
            <p:ph idx="2" type="body"/>
          </p:nvPr>
        </p:nvSpPr>
        <p:spPr>
          <a:xfrm>
            <a:off x="4939500" y="724075"/>
            <a:ext cx="3836925" cy="3695175"/>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87" name="Google Shape;87;p22"/>
          <p:cNvSpPr txBox="1"/>
          <p:nvPr>
            <p:ph idx="12" type="sldNum"/>
          </p:nvPr>
        </p:nvSpPr>
        <p:spPr>
          <a:xfrm>
            <a:off x="8472458" y="4663217"/>
            <a:ext cx="548775" cy="393525"/>
          </a:xfrm>
          <a:prstGeom prst="rect">
            <a:avLst/>
          </a:prstGeom>
          <a:noFill/>
          <a:ln>
            <a:noFill/>
          </a:ln>
        </p:spPr>
        <p:txBody>
          <a:bodyPr anchorCtr="0" anchor="ctr" bIns="91425" lIns="91425" spcFirstLastPara="1" rIns="91425" wrap="square" tIns="91425">
            <a:normAutofit/>
          </a:bodyPr>
          <a:lstStyle>
            <a:lvl1pPr indent="0" lvl="0" marL="0" marR="0" algn="r">
              <a:spcBef>
                <a:spcPts val="0"/>
              </a:spcBef>
              <a:spcAft>
                <a:spcPts val="0"/>
              </a:spcAft>
              <a:buClr>
                <a:schemeClr val="dk2"/>
              </a:buClr>
              <a:buSzPts val="1000"/>
              <a:buFont typeface="Arial"/>
              <a:buNone/>
              <a:defRPr sz="1000">
                <a:solidFill>
                  <a:schemeClr val="dk2"/>
                </a:solidFill>
                <a:latin typeface="Arial"/>
                <a:ea typeface="Arial"/>
                <a:cs typeface="Arial"/>
                <a:sym typeface="Arial"/>
              </a:defRPr>
            </a:lvl1pPr>
            <a:lvl2pPr indent="0" lvl="1" marL="0" marR="0" algn="r">
              <a:spcBef>
                <a:spcPts val="0"/>
              </a:spcBef>
              <a:spcAft>
                <a:spcPts val="0"/>
              </a:spcAft>
              <a:buClr>
                <a:schemeClr val="dk2"/>
              </a:buClr>
              <a:buSzPts val="1000"/>
              <a:buFont typeface="Arial"/>
              <a:buNone/>
              <a:defRPr sz="1000">
                <a:solidFill>
                  <a:schemeClr val="dk2"/>
                </a:solidFill>
                <a:latin typeface="Arial"/>
                <a:ea typeface="Arial"/>
                <a:cs typeface="Arial"/>
                <a:sym typeface="Arial"/>
              </a:defRPr>
            </a:lvl2pPr>
            <a:lvl3pPr indent="0" lvl="2" marL="0" marR="0" algn="r">
              <a:spcBef>
                <a:spcPts val="0"/>
              </a:spcBef>
              <a:spcAft>
                <a:spcPts val="0"/>
              </a:spcAft>
              <a:buClr>
                <a:schemeClr val="dk2"/>
              </a:buClr>
              <a:buSzPts val="1000"/>
              <a:buFont typeface="Arial"/>
              <a:buNone/>
              <a:defRPr sz="1000">
                <a:solidFill>
                  <a:schemeClr val="dk2"/>
                </a:solidFill>
                <a:latin typeface="Arial"/>
                <a:ea typeface="Arial"/>
                <a:cs typeface="Arial"/>
                <a:sym typeface="Arial"/>
              </a:defRPr>
            </a:lvl3pPr>
            <a:lvl4pPr indent="0" lvl="3" marL="0" marR="0" algn="r">
              <a:spcBef>
                <a:spcPts val="0"/>
              </a:spcBef>
              <a:spcAft>
                <a:spcPts val="0"/>
              </a:spcAft>
              <a:buClr>
                <a:schemeClr val="dk2"/>
              </a:buClr>
              <a:buSzPts val="1000"/>
              <a:buFont typeface="Arial"/>
              <a:buNone/>
              <a:defRPr sz="1000">
                <a:solidFill>
                  <a:schemeClr val="dk2"/>
                </a:solidFill>
                <a:latin typeface="Arial"/>
                <a:ea typeface="Arial"/>
                <a:cs typeface="Arial"/>
                <a:sym typeface="Arial"/>
              </a:defRPr>
            </a:lvl4pPr>
            <a:lvl5pPr indent="0" lvl="4" marL="0" marR="0" algn="r">
              <a:spcBef>
                <a:spcPts val="0"/>
              </a:spcBef>
              <a:spcAft>
                <a:spcPts val="0"/>
              </a:spcAft>
              <a:buClr>
                <a:schemeClr val="dk2"/>
              </a:buClr>
              <a:buSzPts val="1000"/>
              <a:buFont typeface="Arial"/>
              <a:buNone/>
              <a:defRPr sz="1000">
                <a:solidFill>
                  <a:schemeClr val="dk2"/>
                </a:solidFill>
                <a:latin typeface="Arial"/>
                <a:ea typeface="Arial"/>
                <a:cs typeface="Arial"/>
                <a:sym typeface="Arial"/>
              </a:defRPr>
            </a:lvl5pPr>
            <a:lvl6pPr indent="0" lvl="5" marL="0" marR="0" algn="r">
              <a:spcBef>
                <a:spcPts val="0"/>
              </a:spcBef>
              <a:spcAft>
                <a:spcPts val="0"/>
              </a:spcAft>
              <a:buClr>
                <a:schemeClr val="dk2"/>
              </a:buClr>
              <a:buSzPts val="1000"/>
              <a:buFont typeface="Arial"/>
              <a:buNone/>
              <a:defRPr sz="1000">
                <a:solidFill>
                  <a:schemeClr val="dk2"/>
                </a:solidFill>
                <a:latin typeface="Arial"/>
                <a:ea typeface="Arial"/>
                <a:cs typeface="Arial"/>
                <a:sym typeface="Arial"/>
              </a:defRPr>
            </a:lvl6pPr>
            <a:lvl7pPr indent="0" lvl="6" marL="0" marR="0" algn="r">
              <a:spcBef>
                <a:spcPts val="0"/>
              </a:spcBef>
              <a:spcAft>
                <a:spcPts val="0"/>
              </a:spcAft>
              <a:buClr>
                <a:schemeClr val="dk2"/>
              </a:buClr>
              <a:buSzPts val="1000"/>
              <a:buFont typeface="Arial"/>
              <a:buNone/>
              <a:defRPr sz="1000">
                <a:solidFill>
                  <a:schemeClr val="dk2"/>
                </a:solidFill>
                <a:latin typeface="Arial"/>
                <a:ea typeface="Arial"/>
                <a:cs typeface="Arial"/>
                <a:sym typeface="Arial"/>
              </a:defRPr>
            </a:lvl7pPr>
            <a:lvl8pPr indent="0" lvl="7" marL="0" marR="0" algn="r">
              <a:spcBef>
                <a:spcPts val="0"/>
              </a:spcBef>
              <a:spcAft>
                <a:spcPts val="0"/>
              </a:spcAft>
              <a:buClr>
                <a:schemeClr val="dk2"/>
              </a:buClr>
              <a:buSzPts val="1000"/>
              <a:buFont typeface="Arial"/>
              <a:buNone/>
              <a:defRPr sz="1000">
                <a:solidFill>
                  <a:schemeClr val="dk2"/>
                </a:solidFill>
                <a:latin typeface="Arial"/>
                <a:ea typeface="Arial"/>
                <a:cs typeface="Arial"/>
                <a:sym typeface="Arial"/>
              </a:defRPr>
            </a:lvl8pPr>
            <a:lvl9pPr indent="0" lvl="8" marL="0" marR="0" algn="r">
              <a:spcBef>
                <a:spcPts val="0"/>
              </a:spcBef>
              <a:spcAft>
                <a:spcPts val="0"/>
              </a:spcAft>
              <a:buClr>
                <a:schemeClr val="dk2"/>
              </a:buClr>
              <a:buSzPts val="1000"/>
              <a:buFont typeface="Arial"/>
              <a:buNone/>
              <a:defRPr sz="1000">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ransition spd="med">
    <p:fade/>
  </p:transition>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blipFill>
          <a:blip r:embed="rId2">
            <a:alphaModFix/>
          </a:blip>
          <a:stretch>
            <a:fillRect/>
          </a:stretch>
        </a:blipFill>
      </p:bgPr>
    </p:bg>
    <p:spTree>
      <p:nvGrpSpPr>
        <p:cNvPr id="88" name="Shape 88"/>
        <p:cNvGrpSpPr/>
        <p:nvPr/>
      </p:nvGrpSpPr>
      <p:grpSpPr>
        <a:xfrm>
          <a:off x="0" y="0"/>
          <a:ext cx="0" cy="0"/>
          <a:chOff x="0" y="0"/>
          <a:chExt cx="0" cy="0"/>
        </a:xfrm>
      </p:grpSpPr>
    </p:spTree>
  </p:cSld>
  <p:clrMapOvr>
    <a:masterClrMapping/>
  </p:clrMapOvr>
  <p:transition spd="med">
    <p:fade/>
  </p:transition>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89" name="Shape 89"/>
        <p:cNvGrpSpPr/>
        <p:nvPr/>
      </p:nvGrpSpPr>
      <p:grpSpPr>
        <a:xfrm>
          <a:off x="0" y="0"/>
          <a:ext cx="0" cy="0"/>
          <a:chOff x="0" y="0"/>
          <a:chExt cx="0" cy="0"/>
        </a:xfrm>
      </p:grpSpPr>
      <p:sp>
        <p:nvSpPr>
          <p:cNvPr id="90" name="Google Shape;90;p24"/>
          <p:cNvSpPr txBox="1"/>
          <p:nvPr>
            <p:ph hasCustomPrompt="1" type="title"/>
          </p:nvPr>
        </p:nvSpPr>
        <p:spPr>
          <a:xfrm>
            <a:off x="375300" y="1106125"/>
            <a:ext cx="8520525" cy="1963575"/>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91" name="Google Shape;91;p24"/>
          <p:cNvSpPr txBox="1"/>
          <p:nvPr>
            <p:ph idx="1" type="body"/>
          </p:nvPr>
        </p:nvSpPr>
        <p:spPr>
          <a:xfrm>
            <a:off x="311700" y="3152225"/>
            <a:ext cx="8520525" cy="1300725"/>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92" name="Google Shape;92;p24"/>
          <p:cNvSpPr txBox="1"/>
          <p:nvPr>
            <p:ph idx="12" type="sldNum"/>
          </p:nvPr>
        </p:nvSpPr>
        <p:spPr>
          <a:xfrm>
            <a:off x="8472458" y="4663217"/>
            <a:ext cx="548775" cy="393525"/>
          </a:xfrm>
          <a:prstGeom prst="rect">
            <a:avLst/>
          </a:prstGeom>
          <a:noFill/>
          <a:ln>
            <a:noFill/>
          </a:ln>
        </p:spPr>
        <p:txBody>
          <a:bodyPr anchorCtr="0" anchor="ctr" bIns="91425" lIns="91425" spcFirstLastPara="1" rIns="91425" wrap="square" tIns="91425">
            <a:normAutofit/>
          </a:bodyPr>
          <a:lstStyle>
            <a:lvl1pPr indent="0" lvl="0" marL="0" marR="0" algn="r">
              <a:spcBef>
                <a:spcPts val="0"/>
              </a:spcBef>
              <a:spcAft>
                <a:spcPts val="0"/>
              </a:spcAft>
              <a:buClr>
                <a:schemeClr val="dk2"/>
              </a:buClr>
              <a:buSzPts val="1000"/>
              <a:buFont typeface="Arial"/>
              <a:buNone/>
              <a:defRPr sz="1000">
                <a:solidFill>
                  <a:schemeClr val="dk2"/>
                </a:solidFill>
                <a:latin typeface="Arial"/>
                <a:ea typeface="Arial"/>
                <a:cs typeface="Arial"/>
                <a:sym typeface="Arial"/>
              </a:defRPr>
            </a:lvl1pPr>
            <a:lvl2pPr indent="0" lvl="1" marL="0" marR="0" algn="r">
              <a:spcBef>
                <a:spcPts val="0"/>
              </a:spcBef>
              <a:spcAft>
                <a:spcPts val="0"/>
              </a:spcAft>
              <a:buClr>
                <a:schemeClr val="dk2"/>
              </a:buClr>
              <a:buSzPts val="1000"/>
              <a:buFont typeface="Arial"/>
              <a:buNone/>
              <a:defRPr sz="1000">
                <a:solidFill>
                  <a:schemeClr val="dk2"/>
                </a:solidFill>
                <a:latin typeface="Arial"/>
                <a:ea typeface="Arial"/>
                <a:cs typeface="Arial"/>
                <a:sym typeface="Arial"/>
              </a:defRPr>
            </a:lvl2pPr>
            <a:lvl3pPr indent="0" lvl="2" marL="0" marR="0" algn="r">
              <a:spcBef>
                <a:spcPts val="0"/>
              </a:spcBef>
              <a:spcAft>
                <a:spcPts val="0"/>
              </a:spcAft>
              <a:buClr>
                <a:schemeClr val="dk2"/>
              </a:buClr>
              <a:buSzPts val="1000"/>
              <a:buFont typeface="Arial"/>
              <a:buNone/>
              <a:defRPr sz="1000">
                <a:solidFill>
                  <a:schemeClr val="dk2"/>
                </a:solidFill>
                <a:latin typeface="Arial"/>
                <a:ea typeface="Arial"/>
                <a:cs typeface="Arial"/>
                <a:sym typeface="Arial"/>
              </a:defRPr>
            </a:lvl3pPr>
            <a:lvl4pPr indent="0" lvl="3" marL="0" marR="0" algn="r">
              <a:spcBef>
                <a:spcPts val="0"/>
              </a:spcBef>
              <a:spcAft>
                <a:spcPts val="0"/>
              </a:spcAft>
              <a:buClr>
                <a:schemeClr val="dk2"/>
              </a:buClr>
              <a:buSzPts val="1000"/>
              <a:buFont typeface="Arial"/>
              <a:buNone/>
              <a:defRPr sz="1000">
                <a:solidFill>
                  <a:schemeClr val="dk2"/>
                </a:solidFill>
                <a:latin typeface="Arial"/>
                <a:ea typeface="Arial"/>
                <a:cs typeface="Arial"/>
                <a:sym typeface="Arial"/>
              </a:defRPr>
            </a:lvl4pPr>
            <a:lvl5pPr indent="0" lvl="4" marL="0" marR="0" algn="r">
              <a:spcBef>
                <a:spcPts val="0"/>
              </a:spcBef>
              <a:spcAft>
                <a:spcPts val="0"/>
              </a:spcAft>
              <a:buClr>
                <a:schemeClr val="dk2"/>
              </a:buClr>
              <a:buSzPts val="1000"/>
              <a:buFont typeface="Arial"/>
              <a:buNone/>
              <a:defRPr sz="1000">
                <a:solidFill>
                  <a:schemeClr val="dk2"/>
                </a:solidFill>
                <a:latin typeface="Arial"/>
                <a:ea typeface="Arial"/>
                <a:cs typeface="Arial"/>
                <a:sym typeface="Arial"/>
              </a:defRPr>
            </a:lvl5pPr>
            <a:lvl6pPr indent="0" lvl="5" marL="0" marR="0" algn="r">
              <a:spcBef>
                <a:spcPts val="0"/>
              </a:spcBef>
              <a:spcAft>
                <a:spcPts val="0"/>
              </a:spcAft>
              <a:buClr>
                <a:schemeClr val="dk2"/>
              </a:buClr>
              <a:buSzPts val="1000"/>
              <a:buFont typeface="Arial"/>
              <a:buNone/>
              <a:defRPr sz="1000">
                <a:solidFill>
                  <a:schemeClr val="dk2"/>
                </a:solidFill>
                <a:latin typeface="Arial"/>
                <a:ea typeface="Arial"/>
                <a:cs typeface="Arial"/>
                <a:sym typeface="Arial"/>
              </a:defRPr>
            </a:lvl6pPr>
            <a:lvl7pPr indent="0" lvl="6" marL="0" marR="0" algn="r">
              <a:spcBef>
                <a:spcPts val="0"/>
              </a:spcBef>
              <a:spcAft>
                <a:spcPts val="0"/>
              </a:spcAft>
              <a:buClr>
                <a:schemeClr val="dk2"/>
              </a:buClr>
              <a:buSzPts val="1000"/>
              <a:buFont typeface="Arial"/>
              <a:buNone/>
              <a:defRPr sz="1000">
                <a:solidFill>
                  <a:schemeClr val="dk2"/>
                </a:solidFill>
                <a:latin typeface="Arial"/>
                <a:ea typeface="Arial"/>
                <a:cs typeface="Arial"/>
                <a:sym typeface="Arial"/>
              </a:defRPr>
            </a:lvl7pPr>
            <a:lvl8pPr indent="0" lvl="7" marL="0" marR="0" algn="r">
              <a:spcBef>
                <a:spcPts val="0"/>
              </a:spcBef>
              <a:spcAft>
                <a:spcPts val="0"/>
              </a:spcAft>
              <a:buClr>
                <a:schemeClr val="dk2"/>
              </a:buClr>
              <a:buSzPts val="1000"/>
              <a:buFont typeface="Arial"/>
              <a:buNone/>
              <a:defRPr sz="1000">
                <a:solidFill>
                  <a:schemeClr val="dk2"/>
                </a:solidFill>
                <a:latin typeface="Arial"/>
                <a:ea typeface="Arial"/>
                <a:cs typeface="Arial"/>
                <a:sym typeface="Arial"/>
              </a:defRPr>
            </a:lvl8pPr>
            <a:lvl9pPr indent="0" lvl="8" marL="0" marR="0" algn="r">
              <a:spcBef>
                <a:spcPts val="0"/>
              </a:spcBef>
              <a:spcAft>
                <a:spcPts val="0"/>
              </a:spcAft>
              <a:buClr>
                <a:schemeClr val="dk2"/>
              </a:buClr>
              <a:buSzPts val="1000"/>
              <a:buFont typeface="Arial"/>
              <a:buNone/>
              <a:defRPr sz="1000">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ransition spd="med">
    <p:fade/>
  </p:transition>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3" name="Shape 93"/>
        <p:cNvGrpSpPr/>
        <p:nvPr/>
      </p:nvGrpSpPr>
      <p:grpSpPr>
        <a:xfrm>
          <a:off x="0" y="0"/>
          <a:ext cx="0" cy="0"/>
          <a:chOff x="0" y="0"/>
          <a:chExt cx="0" cy="0"/>
        </a:xfrm>
      </p:grpSpPr>
      <p:sp>
        <p:nvSpPr>
          <p:cNvPr id="94" name="Google Shape;94;p25"/>
          <p:cNvSpPr txBox="1"/>
          <p:nvPr>
            <p:ph idx="12" type="sldNum"/>
          </p:nvPr>
        </p:nvSpPr>
        <p:spPr>
          <a:xfrm>
            <a:off x="8472458" y="4663217"/>
            <a:ext cx="548775" cy="393525"/>
          </a:xfrm>
          <a:prstGeom prst="rect">
            <a:avLst/>
          </a:prstGeom>
          <a:noFill/>
          <a:ln>
            <a:noFill/>
          </a:ln>
        </p:spPr>
        <p:txBody>
          <a:bodyPr anchorCtr="0" anchor="ctr" bIns="91425" lIns="91425" spcFirstLastPara="1" rIns="91425" wrap="square" tIns="91425">
            <a:normAutofit/>
          </a:bodyPr>
          <a:lstStyle>
            <a:lvl1pPr indent="0" lvl="0" marL="0" marR="0" algn="r">
              <a:spcBef>
                <a:spcPts val="0"/>
              </a:spcBef>
              <a:spcAft>
                <a:spcPts val="0"/>
              </a:spcAft>
              <a:buClr>
                <a:schemeClr val="dk2"/>
              </a:buClr>
              <a:buSzPts val="1000"/>
              <a:buFont typeface="Arial"/>
              <a:buNone/>
              <a:defRPr sz="1000">
                <a:solidFill>
                  <a:schemeClr val="dk2"/>
                </a:solidFill>
                <a:latin typeface="Arial"/>
                <a:ea typeface="Arial"/>
                <a:cs typeface="Arial"/>
                <a:sym typeface="Arial"/>
              </a:defRPr>
            </a:lvl1pPr>
            <a:lvl2pPr indent="0" lvl="1" marL="0" marR="0" algn="r">
              <a:spcBef>
                <a:spcPts val="0"/>
              </a:spcBef>
              <a:spcAft>
                <a:spcPts val="0"/>
              </a:spcAft>
              <a:buClr>
                <a:schemeClr val="dk2"/>
              </a:buClr>
              <a:buSzPts val="1000"/>
              <a:buFont typeface="Arial"/>
              <a:buNone/>
              <a:defRPr sz="1000">
                <a:solidFill>
                  <a:schemeClr val="dk2"/>
                </a:solidFill>
                <a:latin typeface="Arial"/>
                <a:ea typeface="Arial"/>
                <a:cs typeface="Arial"/>
                <a:sym typeface="Arial"/>
              </a:defRPr>
            </a:lvl2pPr>
            <a:lvl3pPr indent="0" lvl="2" marL="0" marR="0" algn="r">
              <a:spcBef>
                <a:spcPts val="0"/>
              </a:spcBef>
              <a:spcAft>
                <a:spcPts val="0"/>
              </a:spcAft>
              <a:buClr>
                <a:schemeClr val="dk2"/>
              </a:buClr>
              <a:buSzPts val="1000"/>
              <a:buFont typeface="Arial"/>
              <a:buNone/>
              <a:defRPr sz="1000">
                <a:solidFill>
                  <a:schemeClr val="dk2"/>
                </a:solidFill>
                <a:latin typeface="Arial"/>
                <a:ea typeface="Arial"/>
                <a:cs typeface="Arial"/>
                <a:sym typeface="Arial"/>
              </a:defRPr>
            </a:lvl3pPr>
            <a:lvl4pPr indent="0" lvl="3" marL="0" marR="0" algn="r">
              <a:spcBef>
                <a:spcPts val="0"/>
              </a:spcBef>
              <a:spcAft>
                <a:spcPts val="0"/>
              </a:spcAft>
              <a:buClr>
                <a:schemeClr val="dk2"/>
              </a:buClr>
              <a:buSzPts val="1000"/>
              <a:buFont typeface="Arial"/>
              <a:buNone/>
              <a:defRPr sz="1000">
                <a:solidFill>
                  <a:schemeClr val="dk2"/>
                </a:solidFill>
                <a:latin typeface="Arial"/>
                <a:ea typeface="Arial"/>
                <a:cs typeface="Arial"/>
                <a:sym typeface="Arial"/>
              </a:defRPr>
            </a:lvl4pPr>
            <a:lvl5pPr indent="0" lvl="4" marL="0" marR="0" algn="r">
              <a:spcBef>
                <a:spcPts val="0"/>
              </a:spcBef>
              <a:spcAft>
                <a:spcPts val="0"/>
              </a:spcAft>
              <a:buClr>
                <a:schemeClr val="dk2"/>
              </a:buClr>
              <a:buSzPts val="1000"/>
              <a:buFont typeface="Arial"/>
              <a:buNone/>
              <a:defRPr sz="1000">
                <a:solidFill>
                  <a:schemeClr val="dk2"/>
                </a:solidFill>
                <a:latin typeface="Arial"/>
                <a:ea typeface="Arial"/>
                <a:cs typeface="Arial"/>
                <a:sym typeface="Arial"/>
              </a:defRPr>
            </a:lvl5pPr>
            <a:lvl6pPr indent="0" lvl="5" marL="0" marR="0" algn="r">
              <a:spcBef>
                <a:spcPts val="0"/>
              </a:spcBef>
              <a:spcAft>
                <a:spcPts val="0"/>
              </a:spcAft>
              <a:buClr>
                <a:schemeClr val="dk2"/>
              </a:buClr>
              <a:buSzPts val="1000"/>
              <a:buFont typeface="Arial"/>
              <a:buNone/>
              <a:defRPr sz="1000">
                <a:solidFill>
                  <a:schemeClr val="dk2"/>
                </a:solidFill>
                <a:latin typeface="Arial"/>
                <a:ea typeface="Arial"/>
                <a:cs typeface="Arial"/>
                <a:sym typeface="Arial"/>
              </a:defRPr>
            </a:lvl6pPr>
            <a:lvl7pPr indent="0" lvl="6" marL="0" marR="0" algn="r">
              <a:spcBef>
                <a:spcPts val="0"/>
              </a:spcBef>
              <a:spcAft>
                <a:spcPts val="0"/>
              </a:spcAft>
              <a:buClr>
                <a:schemeClr val="dk2"/>
              </a:buClr>
              <a:buSzPts val="1000"/>
              <a:buFont typeface="Arial"/>
              <a:buNone/>
              <a:defRPr sz="1000">
                <a:solidFill>
                  <a:schemeClr val="dk2"/>
                </a:solidFill>
                <a:latin typeface="Arial"/>
                <a:ea typeface="Arial"/>
                <a:cs typeface="Arial"/>
                <a:sym typeface="Arial"/>
              </a:defRPr>
            </a:lvl7pPr>
            <a:lvl8pPr indent="0" lvl="7" marL="0" marR="0" algn="r">
              <a:spcBef>
                <a:spcPts val="0"/>
              </a:spcBef>
              <a:spcAft>
                <a:spcPts val="0"/>
              </a:spcAft>
              <a:buClr>
                <a:schemeClr val="dk2"/>
              </a:buClr>
              <a:buSzPts val="1000"/>
              <a:buFont typeface="Arial"/>
              <a:buNone/>
              <a:defRPr sz="1000">
                <a:solidFill>
                  <a:schemeClr val="dk2"/>
                </a:solidFill>
                <a:latin typeface="Arial"/>
                <a:ea typeface="Arial"/>
                <a:cs typeface="Arial"/>
                <a:sym typeface="Arial"/>
              </a:defRPr>
            </a:lvl8pPr>
            <a:lvl9pPr indent="0" lvl="8" marL="0" marR="0" algn="r">
              <a:spcBef>
                <a:spcPts val="0"/>
              </a:spcBef>
              <a:spcAft>
                <a:spcPts val="0"/>
              </a:spcAft>
              <a:buClr>
                <a:schemeClr val="dk2"/>
              </a:buClr>
              <a:buSzPts val="1000"/>
              <a:buFont typeface="Arial"/>
              <a:buNone/>
              <a:defRPr sz="1000">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ransition spd="med">
    <p:fade/>
  </p:transition>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95" name="Shape 95"/>
        <p:cNvGrpSpPr/>
        <p:nvPr/>
      </p:nvGrpSpPr>
      <p:grpSpPr>
        <a:xfrm>
          <a:off x="0" y="0"/>
          <a:ext cx="0" cy="0"/>
          <a:chOff x="0" y="0"/>
          <a:chExt cx="0" cy="0"/>
        </a:xfrm>
      </p:grpSpPr>
      <p:sp>
        <p:nvSpPr>
          <p:cNvPr id="96" name="Google Shape;96;p26"/>
          <p:cNvSpPr txBox="1"/>
          <p:nvPr>
            <p:ph type="title"/>
          </p:nvPr>
        </p:nvSpPr>
        <p:spPr>
          <a:xfrm>
            <a:off x="181942" y="159973"/>
            <a:ext cx="7886700" cy="349875"/>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97" name="Google Shape;97;p26"/>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98" name="Google Shape;98;p26"/>
          <p:cNvSpPr txBox="1"/>
          <p:nvPr>
            <p:ph idx="10" type="dt"/>
          </p:nvPr>
        </p:nvSpPr>
        <p:spPr>
          <a:xfrm>
            <a:off x="628650" y="4767263"/>
            <a:ext cx="2057400" cy="273825"/>
          </a:xfrm>
          <a:prstGeom prst="rect">
            <a:avLst/>
          </a:prstGeom>
          <a:noFill/>
          <a:ln>
            <a:noFill/>
          </a:ln>
        </p:spPr>
        <p:txBody>
          <a:bodyPr anchorCtr="0" anchor="ctr" bIns="34275" lIns="68575" spcFirstLastPara="1" rIns="68575" wrap="square" tIns="34275">
            <a:noAutofit/>
          </a:bodyPr>
          <a:lstStyle>
            <a:lvl1pPr lvl="0" marR="0" rtl="0" algn="l">
              <a:lnSpc>
                <a:spcPct val="100000"/>
              </a:lnSpc>
              <a:spcBef>
                <a:spcPts val="0"/>
              </a:spcBef>
              <a:spcAft>
                <a:spcPts val="0"/>
              </a:spcAft>
              <a:buClr>
                <a:schemeClr val="dk1"/>
              </a:buClr>
              <a:buSzPts val="1100"/>
              <a:buFont typeface="Arial"/>
              <a:buNone/>
              <a:defRPr sz="1100">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1100"/>
              <a:buFont typeface="Arial"/>
              <a:buNone/>
              <a:defRPr b="0" i="0" sz="11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1100"/>
              <a:buFont typeface="Arial"/>
              <a:buNone/>
              <a:defRPr b="0" i="0" sz="11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1100"/>
              <a:buFont typeface="Arial"/>
              <a:buNone/>
              <a:defRPr b="0" i="0" sz="11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1100"/>
              <a:buFont typeface="Arial"/>
              <a:buNone/>
              <a:defRPr b="0" i="0" sz="11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1100"/>
              <a:buFont typeface="Arial"/>
              <a:buNone/>
              <a:defRPr b="0" i="0" sz="11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1100"/>
              <a:buFont typeface="Arial"/>
              <a:buNone/>
              <a:defRPr b="0" i="0" sz="11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1100"/>
              <a:buFont typeface="Arial"/>
              <a:buNone/>
              <a:defRPr b="0" i="0" sz="11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1100"/>
              <a:buFont typeface="Arial"/>
              <a:buNone/>
              <a:defRPr b="0" i="0" sz="1100" u="none" cap="none" strike="noStrike">
                <a:solidFill>
                  <a:schemeClr val="dk1"/>
                </a:solidFill>
                <a:latin typeface="Arial"/>
                <a:ea typeface="Arial"/>
                <a:cs typeface="Arial"/>
                <a:sym typeface="Arial"/>
              </a:defRPr>
            </a:lvl9pPr>
          </a:lstStyle>
          <a:p/>
        </p:txBody>
      </p:sp>
      <p:sp>
        <p:nvSpPr>
          <p:cNvPr id="99" name="Google Shape;99;p26"/>
          <p:cNvSpPr txBox="1"/>
          <p:nvPr>
            <p:ph idx="11" type="ftr"/>
          </p:nvPr>
        </p:nvSpPr>
        <p:spPr>
          <a:xfrm>
            <a:off x="3028950" y="4767263"/>
            <a:ext cx="3086100" cy="273825"/>
          </a:xfrm>
          <a:prstGeom prst="rect">
            <a:avLst/>
          </a:prstGeom>
          <a:noFill/>
          <a:ln>
            <a:noFill/>
          </a:ln>
        </p:spPr>
        <p:txBody>
          <a:bodyPr anchorCtr="0" anchor="ctr" bIns="34275" lIns="68575" spcFirstLastPara="1" rIns="68575" wrap="square" tIns="34275">
            <a:noAutofit/>
          </a:bodyPr>
          <a:lstStyle>
            <a:lvl1pPr lvl="0" marR="0" rtl="0" algn="ctr">
              <a:lnSpc>
                <a:spcPct val="100000"/>
              </a:lnSpc>
              <a:spcBef>
                <a:spcPts val="0"/>
              </a:spcBef>
              <a:spcAft>
                <a:spcPts val="0"/>
              </a:spcAft>
              <a:buClr>
                <a:schemeClr val="dk1"/>
              </a:buClr>
              <a:buSzPts val="1100"/>
              <a:buFont typeface="Arial"/>
              <a:buNone/>
              <a:defRPr sz="1100">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1100"/>
              <a:buFont typeface="Arial"/>
              <a:buNone/>
              <a:defRPr b="0" i="0" sz="11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1100"/>
              <a:buFont typeface="Arial"/>
              <a:buNone/>
              <a:defRPr b="0" i="0" sz="11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1100"/>
              <a:buFont typeface="Arial"/>
              <a:buNone/>
              <a:defRPr b="0" i="0" sz="11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1100"/>
              <a:buFont typeface="Arial"/>
              <a:buNone/>
              <a:defRPr b="0" i="0" sz="11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1100"/>
              <a:buFont typeface="Arial"/>
              <a:buNone/>
              <a:defRPr b="0" i="0" sz="11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1100"/>
              <a:buFont typeface="Arial"/>
              <a:buNone/>
              <a:defRPr b="0" i="0" sz="11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1100"/>
              <a:buFont typeface="Arial"/>
              <a:buNone/>
              <a:defRPr b="0" i="0" sz="11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1100"/>
              <a:buFont typeface="Arial"/>
              <a:buNone/>
              <a:defRPr b="0" i="0" sz="1100" u="none" cap="none" strike="noStrike">
                <a:solidFill>
                  <a:schemeClr val="dk1"/>
                </a:solidFill>
                <a:latin typeface="Arial"/>
                <a:ea typeface="Arial"/>
                <a:cs typeface="Arial"/>
                <a:sym typeface="Arial"/>
              </a:defRPr>
            </a:lvl9pPr>
          </a:lstStyle>
          <a:p/>
        </p:txBody>
      </p:sp>
      <p:sp>
        <p:nvSpPr>
          <p:cNvPr id="100" name="Google Shape;100;p26"/>
          <p:cNvSpPr txBox="1"/>
          <p:nvPr>
            <p:ph idx="12" type="sldNum"/>
          </p:nvPr>
        </p:nvSpPr>
        <p:spPr>
          <a:xfrm>
            <a:off x="6457950" y="4767263"/>
            <a:ext cx="2057400" cy="273825"/>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ransition spd="med">
    <p:fade/>
  </p:transition>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showMasterSp="0" type="obj">
  <p:cSld name="OBJECT">
    <p:bg>
      <p:bgPr>
        <a:solidFill>
          <a:schemeClr val="lt1"/>
        </a:solidFill>
      </p:bgPr>
    </p:bg>
    <p:spTree>
      <p:nvGrpSpPr>
        <p:cNvPr id="108" name="Shape 108"/>
        <p:cNvGrpSpPr/>
        <p:nvPr/>
      </p:nvGrpSpPr>
      <p:grpSpPr>
        <a:xfrm>
          <a:off x="0" y="0"/>
          <a:ext cx="0" cy="0"/>
          <a:chOff x="0" y="0"/>
          <a:chExt cx="0" cy="0"/>
        </a:xfrm>
      </p:grpSpPr>
      <p:sp>
        <p:nvSpPr>
          <p:cNvPr id="109" name="Google Shape;109;p28"/>
          <p:cNvSpPr txBox="1"/>
          <p:nvPr>
            <p:ph type="title"/>
          </p:nvPr>
        </p:nvSpPr>
        <p:spPr>
          <a:xfrm>
            <a:off x="512375" y="200448"/>
            <a:ext cx="4582795" cy="714375"/>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1" i="0" sz="2500">
                <a:solidFill>
                  <a:schemeClr val="dk1"/>
                </a:solidFill>
                <a:latin typeface="Verdana"/>
                <a:ea typeface="Verdana"/>
                <a:cs typeface="Verdana"/>
                <a:sym typeface="Verdan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0" name="Google Shape;110;p28"/>
          <p:cNvSpPr txBox="1"/>
          <p:nvPr>
            <p:ph idx="11" type="ftr"/>
          </p:nvPr>
        </p:nvSpPr>
        <p:spPr>
          <a:xfrm>
            <a:off x="3108960" y="4783455"/>
            <a:ext cx="2926080" cy="257175"/>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1" name="Google Shape;111;p28"/>
          <p:cNvSpPr txBox="1"/>
          <p:nvPr>
            <p:ph idx="10" type="dt"/>
          </p:nvPr>
        </p:nvSpPr>
        <p:spPr>
          <a:xfrm>
            <a:off x="457200" y="4783455"/>
            <a:ext cx="2103120" cy="257175"/>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2" name="Google Shape;112;p28"/>
          <p:cNvSpPr txBox="1"/>
          <p:nvPr>
            <p:ph idx="12" type="sldNum"/>
          </p:nvPr>
        </p:nvSpPr>
        <p:spPr>
          <a:xfrm>
            <a:off x="6583680" y="4783455"/>
            <a:ext cx="2103120" cy="257175"/>
          </a:xfrm>
          <a:prstGeom prst="rect">
            <a:avLst/>
          </a:prstGeom>
          <a:noFill/>
          <a:ln>
            <a:noFill/>
          </a:ln>
        </p:spPr>
        <p:txBody>
          <a:bodyPr anchorCtr="0" anchor="t" bIns="0" lIns="0" spcFirstLastPara="1" rIns="0" wrap="square" tIns="0">
            <a:spAutoFit/>
          </a:bodyPr>
          <a:lstStyle>
            <a:lvl1pPr indent="0" lvl="0" algn="r">
              <a:spcBef>
                <a:spcPts val="0"/>
              </a:spcBef>
              <a:buNone/>
              <a:defRPr>
                <a:solidFill>
                  <a:srgbClr val="888888"/>
                </a:solidFill>
              </a:defRPr>
            </a:lvl1pPr>
            <a:lvl2pPr indent="0" lvl="1" algn="r">
              <a:spcBef>
                <a:spcPts val="0"/>
              </a:spcBef>
              <a:buNone/>
              <a:defRPr>
                <a:solidFill>
                  <a:srgbClr val="888888"/>
                </a:solidFill>
              </a:defRPr>
            </a:lvl2pPr>
            <a:lvl3pPr indent="0" lvl="2" algn="r">
              <a:spcBef>
                <a:spcPts val="0"/>
              </a:spcBef>
              <a:buNone/>
              <a:defRPr>
                <a:solidFill>
                  <a:srgbClr val="888888"/>
                </a:solidFill>
              </a:defRPr>
            </a:lvl3pPr>
            <a:lvl4pPr indent="0" lvl="3" algn="r">
              <a:spcBef>
                <a:spcPts val="0"/>
              </a:spcBef>
              <a:buNone/>
              <a:defRPr>
                <a:solidFill>
                  <a:srgbClr val="888888"/>
                </a:solidFill>
              </a:defRPr>
            </a:lvl4pPr>
            <a:lvl5pPr indent="0" lvl="4" algn="r">
              <a:spcBef>
                <a:spcPts val="0"/>
              </a:spcBef>
              <a:buNone/>
              <a:defRPr>
                <a:solidFill>
                  <a:srgbClr val="888888"/>
                </a:solidFill>
              </a:defRPr>
            </a:lvl5pPr>
            <a:lvl6pPr indent="0" lvl="5" algn="r">
              <a:spcBef>
                <a:spcPts val="0"/>
              </a:spcBef>
              <a:buNone/>
              <a:defRPr>
                <a:solidFill>
                  <a:srgbClr val="888888"/>
                </a:solidFill>
              </a:defRPr>
            </a:lvl6pPr>
            <a:lvl7pPr indent="0" lvl="6" algn="r">
              <a:spcBef>
                <a:spcPts val="0"/>
              </a:spcBef>
              <a:buNone/>
              <a:defRPr>
                <a:solidFill>
                  <a:srgbClr val="888888"/>
                </a:solidFill>
              </a:defRPr>
            </a:lvl7pPr>
            <a:lvl8pPr indent="0" lvl="7" algn="r">
              <a:spcBef>
                <a:spcPts val="0"/>
              </a:spcBef>
              <a:buNone/>
              <a:defRPr>
                <a:solidFill>
                  <a:srgbClr val="888888"/>
                </a:solidFill>
              </a:defRPr>
            </a:lvl8pPr>
            <a:lvl9pPr indent="0" lvl="8"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113" name="Shape 113"/>
        <p:cNvGrpSpPr/>
        <p:nvPr/>
      </p:nvGrpSpPr>
      <p:grpSpPr>
        <a:xfrm>
          <a:off x="0" y="0"/>
          <a:ext cx="0" cy="0"/>
          <a:chOff x="0" y="0"/>
          <a:chExt cx="0" cy="0"/>
        </a:xfrm>
      </p:grpSpPr>
      <p:sp>
        <p:nvSpPr>
          <p:cNvPr id="114" name="Google Shape;114;p29"/>
          <p:cNvSpPr txBox="1"/>
          <p:nvPr>
            <p:ph type="title"/>
          </p:nvPr>
        </p:nvSpPr>
        <p:spPr>
          <a:xfrm>
            <a:off x="512375" y="200448"/>
            <a:ext cx="4582795" cy="714375"/>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1" i="0" sz="2500">
                <a:solidFill>
                  <a:schemeClr val="dk1"/>
                </a:solidFill>
                <a:latin typeface="Verdana"/>
                <a:ea typeface="Verdana"/>
                <a:cs typeface="Verdana"/>
                <a:sym typeface="Verdan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5" name="Google Shape;115;p29"/>
          <p:cNvSpPr txBox="1"/>
          <p:nvPr>
            <p:ph idx="1" type="body"/>
          </p:nvPr>
        </p:nvSpPr>
        <p:spPr>
          <a:xfrm>
            <a:off x="2982400" y="1579916"/>
            <a:ext cx="4151629" cy="197612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400"/>
              <a:buNone/>
              <a:defRPr b="0" i="0" sz="1250">
                <a:solidFill>
                  <a:schemeClr val="dk1"/>
                </a:solidFill>
                <a:latin typeface="Verdana"/>
                <a:ea typeface="Verdana"/>
                <a:cs typeface="Verdana"/>
                <a:sym typeface="Verdana"/>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16" name="Google Shape;116;p29"/>
          <p:cNvSpPr txBox="1"/>
          <p:nvPr>
            <p:ph idx="11" type="ftr"/>
          </p:nvPr>
        </p:nvSpPr>
        <p:spPr>
          <a:xfrm>
            <a:off x="3108960" y="4783455"/>
            <a:ext cx="2926080" cy="257175"/>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7" name="Google Shape;117;p29"/>
          <p:cNvSpPr txBox="1"/>
          <p:nvPr>
            <p:ph idx="10" type="dt"/>
          </p:nvPr>
        </p:nvSpPr>
        <p:spPr>
          <a:xfrm>
            <a:off x="457200" y="4783455"/>
            <a:ext cx="2103120" cy="257175"/>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8" name="Google Shape;118;p29"/>
          <p:cNvSpPr txBox="1"/>
          <p:nvPr>
            <p:ph idx="12" type="sldNum"/>
          </p:nvPr>
        </p:nvSpPr>
        <p:spPr>
          <a:xfrm>
            <a:off x="6583680" y="4783455"/>
            <a:ext cx="2103120" cy="257175"/>
          </a:xfrm>
          <a:prstGeom prst="rect">
            <a:avLst/>
          </a:prstGeom>
          <a:noFill/>
          <a:ln>
            <a:noFill/>
          </a:ln>
        </p:spPr>
        <p:txBody>
          <a:bodyPr anchorCtr="0" anchor="t" bIns="0" lIns="0" spcFirstLastPara="1" rIns="0" wrap="square" tIns="0">
            <a:spAutoFit/>
          </a:bodyPr>
          <a:lstStyle>
            <a:lvl1pPr indent="0" lvl="0" algn="r">
              <a:spcBef>
                <a:spcPts val="0"/>
              </a:spcBef>
              <a:buNone/>
              <a:defRPr>
                <a:solidFill>
                  <a:srgbClr val="888888"/>
                </a:solidFill>
              </a:defRPr>
            </a:lvl1pPr>
            <a:lvl2pPr indent="0" lvl="1" algn="r">
              <a:spcBef>
                <a:spcPts val="0"/>
              </a:spcBef>
              <a:buNone/>
              <a:defRPr>
                <a:solidFill>
                  <a:srgbClr val="888888"/>
                </a:solidFill>
              </a:defRPr>
            </a:lvl2pPr>
            <a:lvl3pPr indent="0" lvl="2" algn="r">
              <a:spcBef>
                <a:spcPts val="0"/>
              </a:spcBef>
              <a:buNone/>
              <a:defRPr>
                <a:solidFill>
                  <a:srgbClr val="888888"/>
                </a:solidFill>
              </a:defRPr>
            </a:lvl3pPr>
            <a:lvl4pPr indent="0" lvl="3" algn="r">
              <a:spcBef>
                <a:spcPts val="0"/>
              </a:spcBef>
              <a:buNone/>
              <a:defRPr>
                <a:solidFill>
                  <a:srgbClr val="888888"/>
                </a:solidFill>
              </a:defRPr>
            </a:lvl4pPr>
            <a:lvl5pPr indent="0" lvl="4" algn="r">
              <a:spcBef>
                <a:spcPts val="0"/>
              </a:spcBef>
              <a:buNone/>
              <a:defRPr>
                <a:solidFill>
                  <a:srgbClr val="888888"/>
                </a:solidFill>
              </a:defRPr>
            </a:lvl5pPr>
            <a:lvl6pPr indent="0" lvl="5" algn="r">
              <a:spcBef>
                <a:spcPts val="0"/>
              </a:spcBef>
              <a:buNone/>
              <a:defRPr>
                <a:solidFill>
                  <a:srgbClr val="888888"/>
                </a:solidFill>
              </a:defRPr>
            </a:lvl6pPr>
            <a:lvl7pPr indent="0" lvl="6" algn="r">
              <a:spcBef>
                <a:spcPts val="0"/>
              </a:spcBef>
              <a:buNone/>
              <a:defRPr>
                <a:solidFill>
                  <a:srgbClr val="888888"/>
                </a:solidFill>
              </a:defRPr>
            </a:lvl7pPr>
            <a:lvl8pPr indent="0" lvl="7" algn="r">
              <a:spcBef>
                <a:spcPts val="0"/>
              </a:spcBef>
              <a:buNone/>
              <a:defRPr>
                <a:solidFill>
                  <a:srgbClr val="888888"/>
                </a:solidFill>
              </a:defRPr>
            </a:lvl8pPr>
            <a:lvl9pPr indent="0" lvl="8"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119" name="Shape 119"/>
        <p:cNvGrpSpPr/>
        <p:nvPr/>
      </p:nvGrpSpPr>
      <p:grpSpPr>
        <a:xfrm>
          <a:off x="0" y="0"/>
          <a:ext cx="0" cy="0"/>
          <a:chOff x="0" y="0"/>
          <a:chExt cx="0" cy="0"/>
        </a:xfrm>
      </p:grpSpPr>
      <p:sp>
        <p:nvSpPr>
          <p:cNvPr id="120" name="Google Shape;120;p30"/>
          <p:cNvSpPr txBox="1"/>
          <p:nvPr>
            <p:ph type="ctrTitle"/>
          </p:nvPr>
        </p:nvSpPr>
        <p:spPr>
          <a:xfrm>
            <a:off x="685800" y="1594485"/>
            <a:ext cx="7772400" cy="1080135"/>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1" i="0" sz="2500">
                <a:solidFill>
                  <a:schemeClr val="dk1"/>
                </a:solidFill>
                <a:latin typeface="Verdana"/>
                <a:ea typeface="Verdana"/>
                <a:cs typeface="Verdana"/>
                <a:sym typeface="Verdan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1" name="Google Shape;121;p30"/>
          <p:cNvSpPr txBox="1"/>
          <p:nvPr>
            <p:ph idx="1" type="subTitle"/>
          </p:nvPr>
        </p:nvSpPr>
        <p:spPr>
          <a:xfrm>
            <a:off x="1371600" y="2880360"/>
            <a:ext cx="6400800" cy="1285875"/>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0" i="0" sz="1250">
                <a:solidFill>
                  <a:schemeClr val="dk1"/>
                </a:solidFill>
                <a:latin typeface="Verdana"/>
                <a:ea typeface="Verdana"/>
                <a:cs typeface="Verdana"/>
                <a:sym typeface="Verdana"/>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 name="Google Shape;122;p30"/>
          <p:cNvSpPr txBox="1"/>
          <p:nvPr>
            <p:ph idx="11" type="ftr"/>
          </p:nvPr>
        </p:nvSpPr>
        <p:spPr>
          <a:xfrm>
            <a:off x="3108960" y="4783455"/>
            <a:ext cx="2926080" cy="257175"/>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3" name="Google Shape;123;p30"/>
          <p:cNvSpPr txBox="1"/>
          <p:nvPr>
            <p:ph idx="10" type="dt"/>
          </p:nvPr>
        </p:nvSpPr>
        <p:spPr>
          <a:xfrm>
            <a:off x="457200" y="4783455"/>
            <a:ext cx="2103120" cy="257175"/>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4" name="Google Shape;124;p30"/>
          <p:cNvSpPr txBox="1"/>
          <p:nvPr>
            <p:ph idx="12" type="sldNum"/>
          </p:nvPr>
        </p:nvSpPr>
        <p:spPr>
          <a:xfrm>
            <a:off x="6583680" y="4783455"/>
            <a:ext cx="2103120" cy="257175"/>
          </a:xfrm>
          <a:prstGeom prst="rect">
            <a:avLst/>
          </a:prstGeom>
          <a:noFill/>
          <a:ln>
            <a:noFill/>
          </a:ln>
        </p:spPr>
        <p:txBody>
          <a:bodyPr anchorCtr="0" anchor="t" bIns="0" lIns="0" spcFirstLastPara="1" rIns="0" wrap="square" tIns="0">
            <a:spAutoFit/>
          </a:bodyPr>
          <a:lstStyle>
            <a:lvl1pPr indent="0" lvl="0" algn="r">
              <a:spcBef>
                <a:spcPts val="0"/>
              </a:spcBef>
              <a:buNone/>
              <a:defRPr>
                <a:solidFill>
                  <a:srgbClr val="888888"/>
                </a:solidFill>
              </a:defRPr>
            </a:lvl1pPr>
            <a:lvl2pPr indent="0" lvl="1" algn="r">
              <a:spcBef>
                <a:spcPts val="0"/>
              </a:spcBef>
              <a:buNone/>
              <a:defRPr>
                <a:solidFill>
                  <a:srgbClr val="888888"/>
                </a:solidFill>
              </a:defRPr>
            </a:lvl2pPr>
            <a:lvl3pPr indent="0" lvl="2" algn="r">
              <a:spcBef>
                <a:spcPts val="0"/>
              </a:spcBef>
              <a:buNone/>
              <a:defRPr>
                <a:solidFill>
                  <a:srgbClr val="888888"/>
                </a:solidFill>
              </a:defRPr>
            </a:lvl3pPr>
            <a:lvl4pPr indent="0" lvl="3" algn="r">
              <a:spcBef>
                <a:spcPts val="0"/>
              </a:spcBef>
              <a:buNone/>
              <a:defRPr>
                <a:solidFill>
                  <a:srgbClr val="888888"/>
                </a:solidFill>
              </a:defRPr>
            </a:lvl4pPr>
            <a:lvl5pPr indent="0" lvl="4" algn="r">
              <a:spcBef>
                <a:spcPts val="0"/>
              </a:spcBef>
              <a:buNone/>
              <a:defRPr>
                <a:solidFill>
                  <a:srgbClr val="888888"/>
                </a:solidFill>
              </a:defRPr>
            </a:lvl5pPr>
            <a:lvl6pPr indent="0" lvl="5" algn="r">
              <a:spcBef>
                <a:spcPts val="0"/>
              </a:spcBef>
              <a:buNone/>
              <a:defRPr>
                <a:solidFill>
                  <a:srgbClr val="888888"/>
                </a:solidFill>
              </a:defRPr>
            </a:lvl6pPr>
            <a:lvl7pPr indent="0" lvl="6" algn="r">
              <a:spcBef>
                <a:spcPts val="0"/>
              </a:spcBef>
              <a:buNone/>
              <a:defRPr>
                <a:solidFill>
                  <a:srgbClr val="888888"/>
                </a:solidFill>
              </a:defRPr>
            </a:lvl7pPr>
            <a:lvl8pPr indent="0" lvl="7" algn="r">
              <a:spcBef>
                <a:spcPts val="0"/>
              </a:spcBef>
              <a:buNone/>
              <a:defRPr>
                <a:solidFill>
                  <a:srgbClr val="888888"/>
                </a:solidFill>
              </a:defRPr>
            </a:lvl8pPr>
            <a:lvl9pPr indent="0" lvl="8"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125" name="Shape 125"/>
        <p:cNvGrpSpPr/>
        <p:nvPr/>
      </p:nvGrpSpPr>
      <p:grpSpPr>
        <a:xfrm>
          <a:off x="0" y="0"/>
          <a:ext cx="0" cy="0"/>
          <a:chOff x="0" y="0"/>
          <a:chExt cx="0" cy="0"/>
        </a:xfrm>
      </p:grpSpPr>
      <p:sp>
        <p:nvSpPr>
          <p:cNvPr id="126" name="Google Shape;126;p31"/>
          <p:cNvSpPr txBox="1"/>
          <p:nvPr>
            <p:ph type="title"/>
          </p:nvPr>
        </p:nvSpPr>
        <p:spPr>
          <a:xfrm>
            <a:off x="512375" y="200448"/>
            <a:ext cx="4582795" cy="714375"/>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1" i="0" sz="2500">
                <a:solidFill>
                  <a:schemeClr val="dk1"/>
                </a:solidFill>
                <a:latin typeface="Verdana"/>
                <a:ea typeface="Verdana"/>
                <a:cs typeface="Verdana"/>
                <a:sym typeface="Verdan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7" name="Google Shape;127;p31"/>
          <p:cNvSpPr txBox="1"/>
          <p:nvPr>
            <p:ph idx="1" type="body"/>
          </p:nvPr>
        </p:nvSpPr>
        <p:spPr>
          <a:xfrm>
            <a:off x="457200" y="1183005"/>
            <a:ext cx="3977640" cy="339471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28" name="Google Shape;128;p31"/>
          <p:cNvSpPr txBox="1"/>
          <p:nvPr>
            <p:ph idx="2" type="body"/>
          </p:nvPr>
        </p:nvSpPr>
        <p:spPr>
          <a:xfrm>
            <a:off x="4709160" y="1183005"/>
            <a:ext cx="3977640" cy="339471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29" name="Google Shape;129;p31"/>
          <p:cNvSpPr txBox="1"/>
          <p:nvPr>
            <p:ph idx="11" type="ftr"/>
          </p:nvPr>
        </p:nvSpPr>
        <p:spPr>
          <a:xfrm>
            <a:off x="3108960" y="4783455"/>
            <a:ext cx="2926080" cy="257175"/>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0" name="Google Shape;130;p31"/>
          <p:cNvSpPr txBox="1"/>
          <p:nvPr>
            <p:ph idx="10" type="dt"/>
          </p:nvPr>
        </p:nvSpPr>
        <p:spPr>
          <a:xfrm>
            <a:off x="457200" y="4783455"/>
            <a:ext cx="2103120" cy="257175"/>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1" name="Google Shape;131;p31"/>
          <p:cNvSpPr txBox="1"/>
          <p:nvPr>
            <p:ph idx="12" type="sldNum"/>
          </p:nvPr>
        </p:nvSpPr>
        <p:spPr>
          <a:xfrm>
            <a:off x="6583680" y="4783455"/>
            <a:ext cx="2103120" cy="257175"/>
          </a:xfrm>
          <a:prstGeom prst="rect">
            <a:avLst/>
          </a:prstGeom>
          <a:noFill/>
          <a:ln>
            <a:noFill/>
          </a:ln>
        </p:spPr>
        <p:txBody>
          <a:bodyPr anchorCtr="0" anchor="t" bIns="0" lIns="0" spcFirstLastPara="1" rIns="0" wrap="square" tIns="0">
            <a:spAutoFit/>
          </a:bodyPr>
          <a:lstStyle>
            <a:lvl1pPr indent="0" lvl="0" algn="r">
              <a:spcBef>
                <a:spcPts val="0"/>
              </a:spcBef>
              <a:buNone/>
              <a:defRPr>
                <a:solidFill>
                  <a:srgbClr val="888888"/>
                </a:solidFill>
              </a:defRPr>
            </a:lvl1pPr>
            <a:lvl2pPr indent="0" lvl="1" algn="r">
              <a:spcBef>
                <a:spcPts val="0"/>
              </a:spcBef>
              <a:buNone/>
              <a:defRPr>
                <a:solidFill>
                  <a:srgbClr val="888888"/>
                </a:solidFill>
              </a:defRPr>
            </a:lvl2pPr>
            <a:lvl3pPr indent="0" lvl="2" algn="r">
              <a:spcBef>
                <a:spcPts val="0"/>
              </a:spcBef>
              <a:buNone/>
              <a:defRPr>
                <a:solidFill>
                  <a:srgbClr val="888888"/>
                </a:solidFill>
              </a:defRPr>
            </a:lvl3pPr>
            <a:lvl4pPr indent="0" lvl="3" algn="r">
              <a:spcBef>
                <a:spcPts val="0"/>
              </a:spcBef>
              <a:buNone/>
              <a:defRPr>
                <a:solidFill>
                  <a:srgbClr val="888888"/>
                </a:solidFill>
              </a:defRPr>
            </a:lvl4pPr>
            <a:lvl5pPr indent="0" lvl="4" algn="r">
              <a:spcBef>
                <a:spcPts val="0"/>
              </a:spcBef>
              <a:buNone/>
              <a:defRPr>
                <a:solidFill>
                  <a:srgbClr val="888888"/>
                </a:solidFill>
              </a:defRPr>
            </a:lvl5pPr>
            <a:lvl6pPr indent="0" lvl="5" algn="r">
              <a:spcBef>
                <a:spcPts val="0"/>
              </a:spcBef>
              <a:buNone/>
              <a:defRPr>
                <a:solidFill>
                  <a:srgbClr val="888888"/>
                </a:solidFill>
              </a:defRPr>
            </a:lvl6pPr>
            <a:lvl7pPr indent="0" lvl="6" algn="r">
              <a:spcBef>
                <a:spcPts val="0"/>
              </a:spcBef>
              <a:buNone/>
              <a:defRPr>
                <a:solidFill>
                  <a:srgbClr val="888888"/>
                </a:solidFill>
              </a:defRPr>
            </a:lvl7pPr>
            <a:lvl8pPr indent="0" lvl="7" algn="r">
              <a:spcBef>
                <a:spcPts val="0"/>
              </a:spcBef>
              <a:buNone/>
              <a:defRPr>
                <a:solidFill>
                  <a:srgbClr val="888888"/>
                </a:solidFill>
              </a:defRPr>
            </a:lvl8pPr>
            <a:lvl9pPr indent="0" lvl="8"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132" name="Shape 132"/>
        <p:cNvGrpSpPr/>
        <p:nvPr/>
      </p:nvGrpSpPr>
      <p:grpSpPr>
        <a:xfrm>
          <a:off x="0" y="0"/>
          <a:ext cx="0" cy="0"/>
          <a:chOff x="0" y="0"/>
          <a:chExt cx="0" cy="0"/>
        </a:xfrm>
      </p:grpSpPr>
      <p:sp>
        <p:nvSpPr>
          <p:cNvPr id="133" name="Google Shape;133;p32"/>
          <p:cNvSpPr txBox="1"/>
          <p:nvPr>
            <p:ph idx="11" type="ftr"/>
          </p:nvPr>
        </p:nvSpPr>
        <p:spPr>
          <a:xfrm>
            <a:off x="3108960" y="4783455"/>
            <a:ext cx="2926080" cy="257175"/>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4" name="Google Shape;134;p32"/>
          <p:cNvSpPr txBox="1"/>
          <p:nvPr>
            <p:ph idx="10" type="dt"/>
          </p:nvPr>
        </p:nvSpPr>
        <p:spPr>
          <a:xfrm>
            <a:off x="457200" y="4783455"/>
            <a:ext cx="2103120" cy="257175"/>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5" name="Google Shape;135;p32"/>
          <p:cNvSpPr txBox="1"/>
          <p:nvPr>
            <p:ph idx="12" type="sldNum"/>
          </p:nvPr>
        </p:nvSpPr>
        <p:spPr>
          <a:xfrm>
            <a:off x="6583680" y="4783455"/>
            <a:ext cx="2103120" cy="257175"/>
          </a:xfrm>
          <a:prstGeom prst="rect">
            <a:avLst/>
          </a:prstGeom>
          <a:noFill/>
          <a:ln>
            <a:noFill/>
          </a:ln>
        </p:spPr>
        <p:txBody>
          <a:bodyPr anchorCtr="0" anchor="t" bIns="0" lIns="0" spcFirstLastPara="1" rIns="0" wrap="square" tIns="0">
            <a:spAutoFit/>
          </a:bodyPr>
          <a:lstStyle>
            <a:lvl1pPr indent="0" lvl="0" algn="r">
              <a:spcBef>
                <a:spcPts val="0"/>
              </a:spcBef>
              <a:buNone/>
              <a:defRPr>
                <a:solidFill>
                  <a:srgbClr val="888888"/>
                </a:solidFill>
              </a:defRPr>
            </a:lvl1pPr>
            <a:lvl2pPr indent="0" lvl="1" algn="r">
              <a:spcBef>
                <a:spcPts val="0"/>
              </a:spcBef>
              <a:buNone/>
              <a:defRPr>
                <a:solidFill>
                  <a:srgbClr val="888888"/>
                </a:solidFill>
              </a:defRPr>
            </a:lvl2pPr>
            <a:lvl3pPr indent="0" lvl="2" algn="r">
              <a:spcBef>
                <a:spcPts val="0"/>
              </a:spcBef>
              <a:buNone/>
              <a:defRPr>
                <a:solidFill>
                  <a:srgbClr val="888888"/>
                </a:solidFill>
              </a:defRPr>
            </a:lvl3pPr>
            <a:lvl4pPr indent="0" lvl="3" algn="r">
              <a:spcBef>
                <a:spcPts val="0"/>
              </a:spcBef>
              <a:buNone/>
              <a:defRPr>
                <a:solidFill>
                  <a:srgbClr val="888888"/>
                </a:solidFill>
              </a:defRPr>
            </a:lvl4pPr>
            <a:lvl5pPr indent="0" lvl="4" algn="r">
              <a:spcBef>
                <a:spcPts val="0"/>
              </a:spcBef>
              <a:buNone/>
              <a:defRPr>
                <a:solidFill>
                  <a:srgbClr val="888888"/>
                </a:solidFill>
              </a:defRPr>
            </a:lvl5pPr>
            <a:lvl6pPr indent="0" lvl="5" algn="r">
              <a:spcBef>
                <a:spcPts val="0"/>
              </a:spcBef>
              <a:buNone/>
              <a:defRPr>
                <a:solidFill>
                  <a:srgbClr val="888888"/>
                </a:solidFill>
              </a:defRPr>
            </a:lvl6pPr>
            <a:lvl7pPr indent="0" lvl="6" algn="r">
              <a:spcBef>
                <a:spcPts val="0"/>
              </a:spcBef>
              <a:buNone/>
              <a:defRPr>
                <a:solidFill>
                  <a:srgbClr val="888888"/>
                </a:solidFill>
              </a:defRPr>
            </a:lvl7pPr>
            <a:lvl8pPr indent="0" lvl="7" algn="r">
              <a:spcBef>
                <a:spcPts val="0"/>
              </a:spcBef>
              <a:buNone/>
              <a:defRPr>
                <a:solidFill>
                  <a:srgbClr val="888888"/>
                </a:solidFill>
              </a:defRPr>
            </a:lvl8pPr>
            <a:lvl9pPr indent="0" lvl="8"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obj">
  <p:cSld name="OBJECT">
    <p:bg>
      <p:bgPr>
        <a:solidFill>
          <a:schemeClr val="lt1"/>
        </a:solidFill>
      </p:bgPr>
    </p:bg>
    <p:spTree>
      <p:nvGrpSpPr>
        <p:cNvPr id="143" name="Shape 143"/>
        <p:cNvGrpSpPr/>
        <p:nvPr/>
      </p:nvGrpSpPr>
      <p:grpSpPr>
        <a:xfrm>
          <a:off x="0" y="0"/>
          <a:ext cx="0" cy="0"/>
          <a:chOff x="0" y="0"/>
          <a:chExt cx="0" cy="0"/>
        </a:xfrm>
      </p:grpSpPr>
      <p:sp>
        <p:nvSpPr>
          <p:cNvPr id="144" name="Google Shape;144;p34"/>
          <p:cNvSpPr txBox="1"/>
          <p:nvPr>
            <p:ph type="ctrTitle"/>
          </p:nvPr>
        </p:nvSpPr>
        <p:spPr>
          <a:xfrm>
            <a:off x="512375" y="200448"/>
            <a:ext cx="8119249" cy="409575"/>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0" i="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5" name="Google Shape;145;p34"/>
          <p:cNvSpPr txBox="1"/>
          <p:nvPr>
            <p:ph idx="1" type="subTitle"/>
          </p:nvPr>
        </p:nvSpPr>
        <p:spPr>
          <a:xfrm>
            <a:off x="1371600" y="2880360"/>
            <a:ext cx="6400800" cy="1285875"/>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 name="Google Shape;146;p34"/>
          <p:cNvSpPr txBox="1"/>
          <p:nvPr>
            <p:ph idx="11" type="ftr"/>
          </p:nvPr>
        </p:nvSpPr>
        <p:spPr>
          <a:xfrm>
            <a:off x="3108960" y="4783455"/>
            <a:ext cx="2926080" cy="257175"/>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 name="Google Shape;147;p34"/>
          <p:cNvSpPr txBox="1"/>
          <p:nvPr>
            <p:ph idx="10" type="dt"/>
          </p:nvPr>
        </p:nvSpPr>
        <p:spPr>
          <a:xfrm>
            <a:off x="457200" y="4783455"/>
            <a:ext cx="2103120" cy="257175"/>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 name="Google Shape;148;p34"/>
          <p:cNvSpPr txBox="1"/>
          <p:nvPr>
            <p:ph idx="12" type="sldNum"/>
          </p:nvPr>
        </p:nvSpPr>
        <p:spPr>
          <a:xfrm>
            <a:off x="6583680" y="4783455"/>
            <a:ext cx="2103120" cy="257175"/>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149" name="Shape 149"/>
        <p:cNvGrpSpPr/>
        <p:nvPr/>
      </p:nvGrpSpPr>
      <p:grpSpPr>
        <a:xfrm>
          <a:off x="0" y="0"/>
          <a:ext cx="0" cy="0"/>
          <a:chOff x="0" y="0"/>
          <a:chExt cx="0" cy="0"/>
        </a:xfrm>
      </p:grpSpPr>
      <p:sp>
        <p:nvSpPr>
          <p:cNvPr id="150" name="Google Shape;150;p35"/>
          <p:cNvSpPr txBox="1"/>
          <p:nvPr>
            <p:ph type="title"/>
          </p:nvPr>
        </p:nvSpPr>
        <p:spPr>
          <a:xfrm>
            <a:off x="1490300" y="2225802"/>
            <a:ext cx="6163398" cy="650239"/>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1" i="0" sz="4100">
                <a:solidFill>
                  <a:schemeClr val="dk1"/>
                </a:solidFill>
                <a:latin typeface="Verdana"/>
                <a:ea typeface="Verdana"/>
                <a:cs typeface="Verdana"/>
                <a:sym typeface="Verdan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1" name="Google Shape;151;p35"/>
          <p:cNvSpPr txBox="1"/>
          <p:nvPr>
            <p:ph idx="1" type="body"/>
          </p:nvPr>
        </p:nvSpPr>
        <p:spPr>
          <a:xfrm>
            <a:off x="482694" y="1033983"/>
            <a:ext cx="8178610" cy="2047875"/>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400"/>
              <a:buNone/>
              <a:defRPr b="0" i="0" sz="1400">
                <a:solidFill>
                  <a:schemeClr val="dk1"/>
                </a:solidFill>
                <a:latin typeface="Verdana"/>
                <a:ea typeface="Verdana"/>
                <a:cs typeface="Verdana"/>
                <a:sym typeface="Verdana"/>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52" name="Google Shape;152;p35"/>
          <p:cNvSpPr txBox="1"/>
          <p:nvPr>
            <p:ph idx="11" type="ftr"/>
          </p:nvPr>
        </p:nvSpPr>
        <p:spPr>
          <a:xfrm>
            <a:off x="3108960" y="4783455"/>
            <a:ext cx="2926080" cy="257175"/>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 name="Google Shape;153;p35"/>
          <p:cNvSpPr txBox="1"/>
          <p:nvPr>
            <p:ph idx="10" type="dt"/>
          </p:nvPr>
        </p:nvSpPr>
        <p:spPr>
          <a:xfrm>
            <a:off x="457200" y="4783455"/>
            <a:ext cx="2103120" cy="257175"/>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 name="Google Shape;154;p35"/>
          <p:cNvSpPr txBox="1"/>
          <p:nvPr>
            <p:ph idx="12" type="sldNum"/>
          </p:nvPr>
        </p:nvSpPr>
        <p:spPr>
          <a:xfrm>
            <a:off x="6583680" y="4783455"/>
            <a:ext cx="2103120" cy="257175"/>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showMasterSp="0">
  <p:cSld name="Title Only">
    <p:bg>
      <p:bgPr>
        <a:solidFill>
          <a:schemeClr val="lt1"/>
        </a:solidFill>
      </p:bgPr>
    </p:bg>
    <p:spTree>
      <p:nvGrpSpPr>
        <p:cNvPr id="155" name="Shape 155"/>
        <p:cNvGrpSpPr/>
        <p:nvPr/>
      </p:nvGrpSpPr>
      <p:grpSpPr>
        <a:xfrm>
          <a:off x="0" y="0"/>
          <a:ext cx="0" cy="0"/>
          <a:chOff x="0" y="0"/>
          <a:chExt cx="0" cy="0"/>
        </a:xfrm>
      </p:grpSpPr>
      <p:pic>
        <p:nvPicPr>
          <p:cNvPr id="156" name="Google Shape;156;p36"/>
          <p:cNvPicPr preferRelativeResize="0"/>
          <p:nvPr/>
        </p:nvPicPr>
        <p:blipFill rotWithShape="1">
          <a:blip r:embed="rId2">
            <a:alphaModFix/>
          </a:blip>
          <a:srcRect b="0" l="0" r="0" t="0"/>
          <a:stretch/>
        </p:blipFill>
        <p:spPr>
          <a:xfrm>
            <a:off x="0" y="0"/>
            <a:ext cx="9143999" cy="5143499"/>
          </a:xfrm>
          <a:prstGeom prst="rect">
            <a:avLst/>
          </a:prstGeom>
          <a:noFill/>
          <a:ln>
            <a:noFill/>
          </a:ln>
        </p:spPr>
      </p:pic>
      <p:sp>
        <p:nvSpPr>
          <p:cNvPr id="157" name="Google Shape;157;p36"/>
          <p:cNvSpPr txBox="1"/>
          <p:nvPr>
            <p:ph type="title"/>
          </p:nvPr>
        </p:nvSpPr>
        <p:spPr>
          <a:xfrm>
            <a:off x="1490300" y="2225802"/>
            <a:ext cx="6163398" cy="650239"/>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1" i="0" sz="4100">
                <a:solidFill>
                  <a:schemeClr val="dk1"/>
                </a:solidFill>
                <a:latin typeface="Verdana"/>
                <a:ea typeface="Verdana"/>
                <a:cs typeface="Verdana"/>
                <a:sym typeface="Verdan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8" name="Google Shape;158;p36"/>
          <p:cNvSpPr txBox="1"/>
          <p:nvPr>
            <p:ph idx="11" type="ftr"/>
          </p:nvPr>
        </p:nvSpPr>
        <p:spPr>
          <a:xfrm>
            <a:off x="3108960" y="4783455"/>
            <a:ext cx="2926080" cy="257175"/>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 name="Google Shape;159;p36"/>
          <p:cNvSpPr txBox="1"/>
          <p:nvPr>
            <p:ph idx="10" type="dt"/>
          </p:nvPr>
        </p:nvSpPr>
        <p:spPr>
          <a:xfrm>
            <a:off x="457200" y="4783455"/>
            <a:ext cx="2103120" cy="257175"/>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 name="Google Shape;160;p36"/>
          <p:cNvSpPr txBox="1"/>
          <p:nvPr>
            <p:ph idx="12" type="sldNum"/>
          </p:nvPr>
        </p:nvSpPr>
        <p:spPr>
          <a:xfrm>
            <a:off x="6583680" y="4783455"/>
            <a:ext cx="2103120" cy="257175"/>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161" name="Shape 161"/>
        <p:cNvGrpSpPr/>
        <p:nvPr/>
      </p:nvGrpSpPr>
      <p:grpSpPr>
        <a:xfrm>
          <a:off x="0" y="0"/>
          <a:ext cx="0" cy="0"/>
          <a:chOff x="0" y="0"/>
          <a:chExt cx="0" cy="0"/>
        </a:xfrm>
      </p:grpSpPr>
      <p:sp>
        <p:nvSpPr>
          <p:cNvPr id="162" name="Google Shape;162;p37"/>
          <p:cNvSpPr txBox="1"/>
          <p:nvPr>
            <p:ph type="title"/>
          </p:nvPr>
        </p:nvSpPr>
        <p:spPr>
          <a:xfrm>
            <a:off x="1490300" y="2225802"/>
            <a:ext cx="6163398" cy="650239"/>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1" i="0" sz="4100">
                <a:solidFill>
                  <a:schemeClr val="dk1"/>
                </a:solidFill>
                <a:latin typeface="Verdana"/>
                <a:ea typeface="Verdana"/>
                <a:cs typeface="Verdana"/>
                <a:sym typeface="Verdan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3" name="Google Shape;163;p37"/>
          <p:cNvSpPr txBox="1"/>
          <p:nvPr>
            <p:ph idx="1" type="body"/>
          </p:nvPr>
        </p:nvSpPr>
        <p:spPr>
          <a:xfrm>
            <a:off x="457200" y="1183005"/>
            <a:ext cx="3977640" cy="339471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64" name="Google Shape;164;p37"/>
          <p:cNvSpPr txBox="1"/>
          <p:nvPr>
            <p:ph idx="2" type="body"/>
          </p:nvPr>
        </p:nvSpPr>
        <p:spPr>
          <a:xfrm>
            <a:off x="4709160" y="1183005"/>
            <a:ext cx="3977640" cy="339471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65" name="Google Shape;165;p37"/>
          <p:cNvSpPr txBox="1"/>
          <p:nvPr>
            <p:ph idx="11" type="ftr"/>
          </p:nvPr>
        </p:nvSpPr>
        <p:spPr>
          <a:xfrm>
            <a:off x="3108960" y="4783455"/>
            <a:ext cx="2926080" cy="257175"/>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 name="Google Shape;166;p37"/>
          <p:cNvSpPr txBox="1"/>
          <p:nvPr>
            <p:ph idx="10" type="dt"/>
          </p:nvPr>
        </p:nvSpPr>
        <p:spPr>
          <a:xfrm>
            <a:off x="457200" y="4783455"/>
            <a:ext cx="2103120" cy="257175"/>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 name="Google Shape;167;p37"/>
          <p:cNvSpPr txBox="1"/>
          <p:nvPr>
            <p:ph idx="12" type="sldNum"/>
          </p:nvPr>
        </p:nvSpPr>
        <p:spPr>
          <a:xfrm>
            <a:off x="6583680" y="4783455"/>
            <a:ext cx="2103120" cy="257175"/>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168" name="Shape 168"/>
        <p:cNvGrpSpPr/>
        <p:nvPr/>
      </p:nvGrpSpPr>
      <p:grpSpPr>
        <a:xfrm>
          <a:off x="0" y="0"/>
          <a:ext cx="0" cy="0"/>
          <a:chOff x="0" y="0"/>
          <a:chExt cx="0" cy="0"/>
        </a:xfrm>
      </p:grpSpPr>
      <p:sp>
        <p:nvSpPr>
          <p:cNvPr id="169" name="Google Shape;169;p38"/>
          <p:cNvSpPr txBox="1"/>
          <p:nvPr>
            <p:ph idx="11" type="ftr"/>
          </p:nvPr>
        </p:nvSpPr>
        <p:spPr>
          <a:xfrm>
            <a:off x="3108960" y="4783455"/>
            <a:ext cx="2926080" cy="257175"/>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 name="Google Shape;170;p38"/>
          <p:cNvSpPr txBox="1"/>
          <p:nvPr>
            <p:ph idx="10" type="dt"/>
          </p:nvPr>
        </p:nvSpPr>
        <p:spPr>
          <a:xfrm>
            <a:off x="457200" y="4783455"/>
            <a:ext cx="2103120" cy="257175"/>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 name="Google Shape;171;p38"/>
          <p:cNvSpPr txBox="1"/>
          <p:nvPr>
            <p:ph idx="12" type="sldNum"/>
          </p:nvPr>
        </p:nvSpPr>
        <p:spPr>
          <a:xfrm>
            <a:off x="6583680" y="4783455"/>
            <a:ext cx="2103120" cy="257175"/>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79" name="Shape 179"/>
        <p:cNvGrpSpPr/>
        <p:nvPr/>
      </p:nvGrpSpPr>
      <p:grpSpPr>
        <a:xfrm>
          <a:off x="0" y="0"/>
          <a:ext cx="0" cy="0"/>
          <a:chOff x="0" y="0"/>
          <a:chExt cx="0" cy="0"/>
        </a:xfrm>
      </p:grpSpPr>
      <p:sp>
        <p:nvSpPr>
          <p:cNvPr id="180" name="Google Shape;180;p40"/>
          <p:cNvSpPr txBox="1"/>
          <p:nvPr>
            <p:ph type="title"/>
          </p:nvPr>
        </p:nvSpPr>
        <p:spPr>
          <a:xfrm>
            <a:off x="1490300" y="2225802"/>
            <a:ext cx="6163398" cy="650239"/>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1" i="0" sz="4100">
                <a:solidFill>
                  <a:schemeClr val="dk1"/>
                </a:solidFill>
                <a:latin typeface="Verdana"/>
                <a:ea typeface="Verdana"/>
                <a:cs typeface="Verdana"/>
                <a:sym typeface="Verdan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1" name="Google Shape;181;p40"/>
          <p:cNvSpPr txBox="1"/>
          <p:nvPr>
            <p:ph idx="1" type="body"/>
          </p:nvPr>
        </p:nvSpPr>
        <p:spPr>
          <a:xfrm>
            <a:off x="477614" y="1065988"/>
            <a:ext cx="8188770" cy="2811779"/>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400"/>
              <a:buNone/>
              <a:defRPr b="0" i="0" sz="1400">
                <a:solidFill>
                  <a:schemeClr val="dk1"/>
                </a:solidFill>
                <a:latin typeface="Verdana"/>
                <a:ea typeface="Verdana"/>
                <a:cs typeface="Verdana"/>
                <a:sym typeface="Verdana"/>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82" name="Google Shape;182;p40"/>
          <p:cNvSpPr txBox="1"/>
          <p:nvPr>
            <p:ph idx="11" type="ftr"/>
          </p:nvPr>
        </p:nvSpPr>
        <p:spPr>
          <a:xfrm>
            <a:off x="3108960" y="4783455"/>
            <a:ext cx="2926080" cy="257175"/>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 name="Google Shape;183;p40"/>
          <p:cNvSpPr txBox="1"/>
          <p:nvPr>
            <p:ph idx="10" type="dt"/>
          </p:nvPr>
        </p:nvSpPr>
        <p:spPr>
          <a:xfrm>
            <a:off x="457200" y="4783455"/>
            <a:ext cx="2103120" cy="257175"/>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 name="Google Shape;184;p40"/>
          <p:cNvSpPr txBox="1"/>
          <p:nvPr>
            <p:ph idx="12" type="sldNum"/>
          </p:nvPr>
        </p:nvSpPr>
        <p:spPr>
          <a:xfrm>
            <a:off x="6583680" y="4783455"/>
            <a:ext cx="2103120" cy="257175"/>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showMasterSp="0">
  <p:cSld name="Title Only">
    <p:bg>
      <p:bgPr>
        <a:solidFill>
          <a:schemeClr val="lt1"/>
        </a:solidFill>
      </p:bgPr>
    </p:bg>
    <p:spTree>
      <p:nvGrpSpPr>
        <p:cNvPr id="185" name="Shape 185"/>
        <p:cNvGrpSpPr/>
        <p:nvPr/>
      </p:nvGrpSpPr>
      <p:grpSpPr>
        <a:xfrm>
          <a:off x="0" y="0"/>
          <a:ext cx="0" cy="0"/>
          <a:chOff x="0" y="0"/>
          <a:chExt cx="0" cy="0"/>
        </a:xfrm>
      </p:grpSpPr>
      <p:pic>
        <p:nvPicPr>
          <p:cNvPr id="186" name="Google Shape;186;p41"/>
          <p:cNvPicPr preferRelativeResize="0"/>
          <p:nvPr/>
        </p:nvPicPr>
        <p:blipFill rotWithShape="1">
          <a:blip r:embed="rId2">
            <a:alphaModFix/>
          </a:blip>
          <a:srcRect b="0" l="0" r="0" t="0"/>
          <a:stretch/>
        </p:blipFill>
        <p:spPr>
          <a:xfrm>
            <a:off x="0" y="0"/>
            <a:ext cx="9143999" cy="5143499"/>
          </a:xfrm>
          <a:prstGeom prst="rect">
            <a:avLst/>
          </a:prstGeom>
          <a:noFill/>
          <a:ln>
            <a:noFill/>
          </a:ln>
        </p:spPr>
      </p:pic>
      <p:sp>
        <p:nvSpPr>
          <p:cNvPr id="187" name="Google Shape;187;p41"/>
          <p:cNvSpPr txBox="1"/>
          <p:nvPr>
            <p:ph type="title"/>
          </p:nvPr>
        </p:nvSpPr>
        <p:spPr>
          <a:xfrm>
            <a:off x="1490300" y="2225802"/>
            <a:ext cx="6163398" cy="650239"/>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1" i="0" sz="4100">
                <a:solidFill>
                  <a:schemeClr val="dk1"/>
                </a:solidFill>
                <a:latin typeface="Verdana"/>
                <a:ea typeface="Verdana"/>
                <a:cs typeface="Verdana"/>
                <a:sym typeface="Verdan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8" name="Google Shape;188;p41"/>
          <p:cNvSpPr txBox="1"/>
          <p:nvPr>
            <p:ph idx="11" type="ftr"/>
          </p:nvPr>
        </p:nvSpPr>
        <p:spPr>
          <a:xfrm>
            <a:off x="3108960" y="4783455"/>
            <a:ext cx="2926080" cy="257175"/>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9" name="Google Shape;189;p41"/>
          <p:cNvSpPr txBox="1"/>
          <p:nvPr>
            <p:ph idx="10" type="dt"/>
          </p:nvPr>
        </p:nvSpPr>
        <p:spPr>
          <a:xfrm>
            <a:off x="457200" y="4783455"/>
            <a:ext cx="2103120" cy="257175"/>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 name="Google Shape;190;p41"/>
          <p:cNvSpPr txBox="1"/>
          <p:nvPr>
            <p:ph idx="12" type="sldNum"/>
          </p:nvPr>
        </p:nvSpPr>
        <p:spPr>
          <a:xfrm>
            <a:off x="6583680" y="4783455"/>
            <a:ext cx="2103120" cy="257175"/>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191" name="Shape 191"/>
        <p:cNvGrpSpPr/>
        <p:nvPr/>
      </p:nvGrpSpPr>
      <p:grpSpPr>
        <a:xfrm>
          <a:off x="0" y="0"/>
          <a:ext cx="0" cy="0"/>
          <a:chOff x="0" y="0"/>
          <a:chExt cx="0" cy="0"/>
        </a:xfrm>
      </p:grpSpPr>
      <p:sp>
        <p:nvSpPr>
          <p:cNvPr id="192" name="Google Shape;192;p42"/>
          <p:cNvSpPr txBox="1"/>
          <p:nvPr>
            <p:ph type="ctrTitle"/>
          </p:nvPr>
        </p:nvSpPr>
        <p:spPr>
          <a:xfrm>
            <a:off x="685800" y="1594485"/>
            <a:ext cx="7772400" cy="1080135"/>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3" name="Google Shape;193;p42"/>
          <p:cNvSpPr txBox="1"/>
          <p:nvPr>
            <p:ph idx="1" type="subTitle"/>
          </p:nvPr>
        </p:nvSpPr>
        <p:spPr>
          <a:xfrm>
            <a:off x="1371600" y="2880360"/>
            <a:ext cx="6400800" cy="1285875"/>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 name="Google Shape;194;p42"/>
          <p:cNvSpPr txBox="1"/>
          <p:nvPr>
            <p:ph idx="11" type="ftr"/>
          </p:nvPr>
        </p:nvSpPr>
        <p:spPr>
          <a:xfrm>
            <a:off x="3108960" y="4783455"/>
            <a:ext cx="2926080" cy="257175"/>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 name="Google Shape;195;p42"/>
          <p:cNvSpPr txBox="1"/>
          <p:nvPr>
            <p:ph idx="10" type="dt"/>
          </p:nvPr>
        </p:nvSpPr>
        <p:spPr>
          <a:xfrm>
            <a:off x="457200" y="4783455"/>
            <a:ext cx="2103120" cy="257175"/>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 name="Google Shape;196;p42"/>
          <p:cNvSpPr txBox="1"/>
          <p:nvPr>
            <p:ph idx="12" type="sldNum"/>
          </p:nvPr>
        </p:nvSpPr>
        <p:spPr>
          <a:xfrm>
            <a:off x="6583680" y="4783455"/>
            <a:ext cx="2103120" cy="257175"/>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197" name="Shape 197"/>
        <p:cNvGrpSpPr/>
        <p:nvPr/>
      </p:nvGrpSpPr>
      <p:grpSpPr>
        <a:xfrm>
          <a:off x="0" y="0"/>
          <a:ext cx="0" cy="0"/>
          <a:chOff x="0" y="0"/>
          <a:chExt cx="0" cy="0"/>
        </a:xfrm>
      </p:grpSpPr>
      <p:sp>
        <p:nvSpPr>
          <p:cNvPr id="198" name="Google Shape;198;p43"/>
          <p:cNvSpPr txBox="1"/>
          <p:nvPr>
            <p:ph type="title"/>
          </p:nvPr>
        </p:nvSpPr>
        <p:spPr>
          <a:xfrm>
            <a:off x="1490300" y="2225802"/>
            <a:ext cx="6163398" cy="650239"/>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1" i="0" sz="4100">
                <a:solidFill>
                  <a:schemeClr val="dk1"/>
                </a:solidFill>
                <a:latin typeface="Verdana"/>
                <a:ea typeface="Verdana"/>
                <a:cs typeface="Verdana"/>
                <a:sym typeface="Verdan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9" name="Google Shape;199;p43"/>
          <p:cNvSpPr txBox="1"/>
          <p:nvPr>
            <p:ph idx="1" type="body"/>
          </p:nvPr>
        </p:nvSpPr>
        <p:spPr>
          <a:xfrm>
            <a:off x="457200" y="1183005"/>
            <a:ext cx="3977640" cy="339471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00" name="Google Shape;200;p43"/>
          <p:cNvSpPr txBox="1"/>
          <p:nvPr>
            <p:ph idx="2" type="body"/>
          </p:nvPr>
        </p:nvSpPr>
        <p:spPr>
          <a:xfrm>
            <a:off x="4709160" y="1183005"/>
            <a:ext cx="3977640" cy="339471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01" name="Google Shape;201;p43"/>
          <p:cNvSpPr txBox="1"/>
          <p:nvPr>
            <p:ph idx="11" type="ftr"/>
          </p:nvPr>
        </p:nvSpPr>
        <p:spPr>
          <a:xfrm>
            <a:off x="3108960" y="4783455"/>
            <a:ext cx="2926080" cy="257175"/>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 name="Google Shape;202;p43"/>
          <p:cNvSpPr txBox="1"/>
          <p:nvPr>
            <p:ph idx="10" type="dt"/>
          </p:nvPr>
        </p:nvSpPr>
        <p:spPr>
          <a:xfrm>
            <a:off x="457200" y="4783455"/>
            <a:ext cx="2103120" cy="257175"/>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 name="Google Shape;203;p43"/>
          <p:cNvSpPr txBox="1"/>
          <p:nvPr>
            <p:ph idx="12" type="sldNum"/>
          </p:nvPr>
        </p:nvSpPr>
        <p:spPr>
          <a:xfrm>
            <a:off x="6583680" y="4783455"/>
            <a:ext cx="2103120" cy="257175"/>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204" name="Shape 204"/>
        <p:cNvGrpSpPr/>
        <p:nvPr/>
      </p:nvGrpSpPr>
      <p:grpSpPr>
        <a:xfrm>
          <a:off x="0" y="0"/>
          <a:ext cx="0" cy="0"/>
          <a:chOff x="0" y="0"/>
          <a:chExt cx="0" cy="0"/>
        </a:xfrm>
      </p:grpSpPr>
      <p:sp>
        <p:nvSpPr>
          <p:cNvPr id="205" name="Google Shape;205;p44"/>
          <p:cNvSpPr txBox="1"/>
          <p:nvPr>
            <p:ph idx="11" type="ftr"/>
          </p:nvPr>
        </p:nvSpPr>
        <p:spPr>
          <a:xfrm>
            <a:off x="3108960" y="4783455"/>
            <a:ext cx="2926080" cy="257175"/>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6" name="Google Shape;206;p44"/>
          <p:cNvSpPr txBox="1"/>
          <p:nvPr>
            <p:ph idx="10" type="dt"/>
          </p:nvPr>
        </p:nvSpPr>
        <p:spPr>
          <a:xfrm>
            <a:off x="457200" y="4783455"/>
            <a:ext cx="2103120" cy="257175"/>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 name="Google Shape;207;p44"/>
          <p:cNvSpPr txBox="1"/>
          <p:nvPr>
            <p:ph idx="12" type="sldNum"/>
          </p:nvPr>
        </p:nvSpPr>
        <p:spPr>
          <a:xfrm>
            <a:off x="6583680" y="4783455"/>
            <a:ext cx="2103120" cy="257175"/>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heme" Target="../theme/theme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1" Type="http://schemas.openxmlformats.org/officeDocument/2006/relationships/image" Target="../media/image5.jpg"/><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1" Type="http://schemas.openxmlformats.org/officeDocument/2006/relationships/image" Target="../media/image2.jpg"/><Relationship Id="rId2" Type="http://schemas.openxmlformats.org/officeDocument/2006/relationships/slideLayout" Target="../slideLayouts/slideLayout30.xml"/><Relationship Id="rId3" Type="http://schemas.openxmlformats.org/officeDocument/2006/relationships/slideLayout" Target="../slideLayouts/slideLayout31.xml"/><Relationship Id="rId4" Type="http://schemas.openxmlformats.org/officeDocument/2006/relationships/slideLayout" Target="../slideLayouts/slideLayout32.xml"/><Relationship Id="rId5" Type="http://schemas.openxmlformats.org/officeDocument/2006/relationships/slideLayout" Target="../slideLayouts/slideLayout33.xml"/><Relationship Id="rId6" Type="http://schemas.openxmlformats.org/officeDocument/2006/relationships/slideLayout" Target="../slideLayouts/slideLayout34.xml"/><Relationship Id="rId7" Type="http://schemas.openxmlformats.org/officeDocument/2006/relationships/theme" Target="../theme/theme6.xml"/></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2.jpg"/><Relationship Id="rId2" Type="http://schemas.openxmlformats.org/officeDocument/2006/relationships/slideLayout" Target="../slideLayouts/slideLayout35.xml"/><Relationship Id="rId3" Type="http://schemas.openxmlformats.org/officeDocument/2006/relationships/slideLayout" Target="../slideLayouts/slideLayout36.xml"/><Relationship Id="rId4" Type="http://schemas.openxmlformats.org/officeDocument/2006/relationships/slideLayout" Target="../slideLayouts/slideLayout37.xml"/><Relationship Id="rId5" Type="http://schemas.openxmlformats.org/officeDocument/2006/relationships/slideLayout" Target="../slideLayouts/slideLayout38.xml"/><Relationship Id="rId6" Type="http://schemas.openxmlformats.org/officeDocument/2006/relationships/slideLayout" Target="../slideLayouts/slideLayout39.xml"/><Relationship Id="rId7"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525" cy="572625"/>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52" name="Google Shape;52;p13"/>
          <p:cNvSpPr txBox="1"/>
          <p:nvPr>
            <p:ph idx="1" type="body"/>
          </p:nvPr>
        </p:nvSpPr>
        <p:spPr>
          <a:xfrm>
            <a:off x="311700" y="1152475"/>
            <a:ext cx="8520525"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53" name="Google Shape;53;p13"/>
          <p:cNvSpPr txBox="1"/>
          <p:nvPr>
            <p:ph idx="12" type="sldNum"/>
          </p:nvPr>
        </p:nvSpPr>
        <p:spPr>
          <a:xfrm>
            <a:off x="8472458" y="4663217"/>
            <a:ext cx="548775" cy="393525"/>
          </a:xfrm>
          <a:prstGeom prst="rect">
            <a:avLst/>
          </a:prstGeom>
          <a:noFill/>
          <a:ln>
            <a:noFill/>
          </a:ln>
        </p:spPr>
        <p:txBody>
          <a:bodyPr anchorCtr="0" anchor="ctr" bIns="91425" lIns="91425" spcFirstLastPara="1" rIns="91425" wrap="square" tIns="91425">
            <a:normAutofit/>
          </a:bodyPr>
          <a:lstStyle>
            <a:lvl1pPr indent="0" lvl="0" marL="0" marR="0" rtl="0" algn="r">
              <a:spcBef>
                <a:spcPts val="0"/>
              </a:spcBef>
              <a:spcAft>
                <a:spcPts val="0"/>
              </a:spcAft>
              <a:buClr>
                <a:schemeClr val="dk2"/>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spcBef>
                <a:spcPts val="0"/>
              </a:spcBef>
              <a:spcAft>
                <a:spcPts val="0"/>
              </a:spcAft>
              <a:buClr>
                <a:schemeClr val="dk2"/>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spcBef>
                <a:spcPts val="0"/>
              </a:spcBef>
              <a:spcAft>
                <a:spcPts val="0"/>
              </a:spcAft>
              <a:buClr>
                <a:schemeClr val="dk2"/>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spcBef>
                <a:spcPts val="0"/>
              </a:spcBef>
              <a:spcAft>
                <a:spcPts val="0"/>
              </a:spcAft>
              <a:buClr>
                <a:schemeClr val="dk2"/>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spcBef>
                <a:spcPts val="0"/>
              </a:spcBef>
              <a:spcAft>
                <a:spcPts val="0"/>
              </a:spcAft>
              <a:buClr>
                <a:schemeClr val="dk2"/>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spcBef>
                <a:spcPts val="0"/>
              </a:spcBef>
              <a:spcAft>
                <a:spcPts val="0"/>
              </a:spcAft>
              <a:buClr>
                <a:schemeClr val="dk2"/>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spcBef>
                <a:spcPts val="0"/>
              </a:spcBef>
              <a:spcAft>
                <a:spcPts val="0"/>
              </a:spcAft>
              <a:buClr>
                <a:schemeClr val="dk2"/>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spcBef>
                <a:spcPts val="0"/>
              </a:spcBef>
              <a:spcAft>
                <a:spcPts val="0"/>
              </a:spcAft>
              <a:buClr>
                <a:schemeClr val="dk2"/>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spcBef>
                <a:spcPts val="0"/>
              </a:spcBef>
              <a:spcAft>
                <a:spcPts val="0"/>
              </a:spcAft>
              <a:buClr>
                <a:schemeClr val="dk2"/>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Lst>
  <p:transition spd="med">
    <p:fade/>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1" name="Shape 101"/>
        <p:cNvGrpSpPr/>
        <p:nvPr/>
      </p:nvGrpSpPr>
      <p:grpSpPr>
        <a:xfrm>
          <a:off x="0" y="0"/>
          <a:ext cx="0" cy="0"/>
          <a:chOff x="0" y="0"/>
          <a:chExt cx="0" cy="0"/>
        </a:xfrm>
      </p:grpSpPr>
      <p:pic>
        <p:nvPicPr>
          <p:cNvPr id="102" name="Google Shape;102;p27"/>
          <p:cNvPicPr preferRelativeResize="0"/>
          <p:nvPr/>
        </p:nvPicPr>
        <p:blipFill rotWithShape="1">
          <a:blip r:embed="rId1">
            <a:alphaModFix/>
          </a:blip>
          <a:srcRect b="0" l="0" r="0" t="0"/>
          <a:stretch/>
        </p:blipFill>
        <p:spPr>
          <a:xfrm>
            <a:off x="0" y="0"/>
            <a:ext cx="9143999" cy="5143499"/>
          </a:xfrm>
          <a:prstGeom prst="rect">
            <a:avLst/>
          </a:prstGeom>
          <a:noFill/>
          <a:ln>
            <a:noFill/>
          </a:ln>
        </p:spPr>
      </p:pic>
      <p:sp>
        <p:nvSpPr>
          <p:cNvPr id="103" name="Google Shape;103;p27"/>
          <p:cNvSpPr txBox="1"/>
          <p:nvPr>
            <p:ph type="title"/>
          </p:nvPr>
        </p:nvSpPr>
        <p:spPr>
          <a:xfrm>
            <a:off x="512375" y="200448"/>
            <a:ext cx="4582795" cy="714375"/>
          </a:xfrm>
          <a:prstGeom prst="rect">
            <a:avLst/>
          </a:prstGeom>
          <a:noFill/>
          <a:ln>
            <a:noFill/>
          </a:ln>
        </p:spPr>
        <p:txBody>
          <a:bodyPr anchorCtr="0" anchor="t" bIns="0" lIns="0" spcFirstLastPara="1" rIns="0" wrap="square" tIns="0">
            <a:spAutoFit/>
          </a:bodyPr>
          <a:lstStyle>
            <a:lvl1pPr lvl="0" marR="0" rtl="0" algn="l">
              <a:spcBef>
                <a:spcPts val="0"/>
              </a:spcBef>
              <a:spcAft>
                <a:spcPts val="0"/>
              </a:spcAft>
              <a:buSzPts val="1400"/>
              <a:buNone/>
              <a:defRPr b="1" i="0" sz="2500" u="none" cap="none" strike="noStrike">
                <a:solidFill>
                  <a:schemeClr val="dk1"/>
                </a:solidFill>
                <a:latin typeface="Verdana"/>
                <a:ea typeface="Verdana"/>
                <a:cs typeface="Verdana"/>
                <a:sym typeface="Verdana"/>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04" name="Google Shape;104;p27"/>
          <p:cNvSpPr txBox="1"/>
          <p:nvPr>
            <p:ph idx="1" type="body"/>
          </p:nvPr>
        </p:nvSpPr>
        <p:spPr>
          <a:xfrm>
            <a:off x="2982400" y="1579916"/>
            <a:ext cx="4151629" cy="1976120"/>
          </a:xfrm>
          <a:prstGeom prst="rect">
            <a:avLst/>
          </a:prstGeom>
          <a:noFill/>
          <a:ln>
            <a:noFill/>
          </a:ln>
        </p:spPr>
        <p:txBody>
          <a:bodyPr anchorCtr="0" anchor="t" bIns="0" lIns="0" spcFirstLastPara="1" rIns="0" wrap="square" tIns="0">
            <a:spAutoFit/>
          </a:bodyPr>
          <a:lstStyle>
            <a:lvl1pPr indent="-228600" lvl="0" marL="457200" marR="0" rtl="0" algn="l">
              <a:spcBef>
                <a:spcPts val="0"/>
              </a:spcBef>
              <a:spcAft>
                <a:spcPts val="0"/>
              </a:spcAft>
              <a:buSzPts val="1400"/>
              <a:buNone/>
              <a:defRPr b="0" i="0" sz="1250" u="none" cap="none" strike="noStrike">
                <a:solidFill>
                  <a:schemeClr val="dk1"/>
                </a:solidFill>
                <a:latin typeface="Verdana"/>
                <a:ea typeface="Verdana"/>
                <a:cs typeface="Verdana"/>
                <a:sym typeface="Verdana"/>
              </a:defRPr>
            </a:lvl1pPr>
            <a:lvl2pPr indent="-228600" lvl="1" marL="914400" marR="0" rtl="0" algn="l">
              <a:spcBef>
                <a:spcPts val="0"/>
              </a:spcBef>
              <a:spcAft>
                <a:spcPts val="0"/>
              </a:spcAft>
              <a:buSzPts val="1400"/>
              <a:buNone/>
              <a:defRPr b="0" i="0" sz="1800" u="none" cap="none" strike="noStrike">
                <a:latin typeface="Calibri"/>
                <a:ea typeface="Calibri"/>
                <a:cs typeface="Calibri"/>
                <a:sym typeface="Calibri"/>
              </a:defRPr>
            </a:lvl2pPr>
            <a:lvl3pPr indent="-228600" lvl="2" marL="1371600" marR="0" rtl="0" algn="l">
              <a:spcBef>
                <a:spcPts val="0"/>
              </a:spcBef>
              <a:spcAft>
                <a:spcPts val="0"/>
              </a:spcAft>
              <a:buSzPts val="1400"/>
              <a:buNone/>
              <a:defRPr b="0" i="0" sz="1800" u="none" cap="none" strike="noStrike">
                <a:latin typeface="Calibri"/>
                <a:ea typeface="Calibri"/>
                <a:cs typeface="Calibri"/>
                <a:sym typeface="Calibri"/>
              </a:defRPr>
            </a:lvl3pPr>
            <a:lvl4pPr indent="-228600" lvl="3" marL="1828800" marR="0" rtl="0" algn="l">
              <a:spcBef>
                <a:spcPts val="0"/>
              </a:spcBef>
              <a:spcAft>
                <a:spcPts val="0"/>
              </a:spcAft>
              <a:buSzPts val="1400"/>
              <a:buNone/>
              <a:defRPr b="0" i="0" sz="1800" u="none" cap="none" strike="noStrike">
                <a:latin typeface="Calibri"/>
                <a:ea typeface="Calibri"/>
                <a:cs typeface="Calibri"/>
                <a:sym typeface="Calibri"/>
              </a:defRPr>
            </a:lvl4pPr>
            <a:lvl5pPr indent="-228600" lvl="4" marL="2286000" marR="0" rtl="0" algn="l">
              <a:spcBef>
                <a:spcPts val="0"/>
              </a:spcBef>
              <a:spcAft>
                <a:spcPts val="0"/>
              </a:spcAft>
              <a:buSzPts val="1400"/>
              <a:buNone/>
              <a:defRPr b="0" i="0" sz="1800" u="none" cap="none" strike="noStrike">
                <a:latin typeface="Calibri"/>
                <a:ea typeface="Calibri"/>
                <a:cs typeface="Calibri"/>
                <a:sym typeface="Calibri"/>
              </a:defRPr>
            </a:lvl5pPr>
            <a:lvl6pPr indent="-228600" lvl="5" marL="2743200" marR="0" rtl="0" algn="l">
              <a:spcBef>
                <a:spcPts val="0"/>
              </a:spcBef>
              <a:spcAft>
                <a:spcPts val="0"/>
              </a:spcAft>
              <a:buSzPts val="1400"/>
              <a:buNone/>
              <a:defRPr b="0" i="0" sz="1800" u="none" cap="none" strike="noStrike">
                <a:latin typeface="Calibri"/>
                <a:ea typeface="Calibri"/>
                <a:cs typeface="Calibri"/>
                <a:sym typeface="Calibri"/>
              </a:defRPr>
            </a:lvl6pPr>
            <a:lvl7pPr indent="-228600" lvl="6" marL="3200400" marR="0" rtl="0" algn="l">
              <a:spcBef>
                <a:spcPts val="0"/>
              </a:spcBef>
              <a:spcAft>
                <a:spcPts val="0"/>
              </a:spcAft>
              <a:buSzPts val="1400"/>
              <a:buNone/>
              <a:defRPr b="0" i="0" sz="1800" u="none" cap="none" strike="noStrike">
                <a:latin typeface="Calibri"/>
                <a:ea typeface="Calibri"/>
                <a:cs typeface="Calibri"/>
                <a:sym typeface="Calibri"/>
              </a:defRPr>
            </a:lvl7pPr>
            <a:lvl8pPr indent="-228600" lvl="7" marL="3657600" marR="0" rtl="0" algn="l">
              <a:spcBef>
                <a:spcPts val="0"/>
              </a:spcBef>
              <a:spcAft>
                <a:spcPts val="0"/>
              </a:spcAft>
              <a:buSzPts val="1400"/>
              <a:buNone/>
              <a:defRPr b="0" i="0" sz="1800" u="none" cap="none" strike="noStrike">
                <a:latin typeface="Calibri"/>
                <a:ea typeface="Calibri"/>
                <a:cs typeface="Calibri"/>
                <a:sym typeface="Calibri"/>
              </a:defRPr>
            </a:lvl8pPr>
            <a:lvl9pPr indent="-228600" lvl="8" marL="4114800" marR="0" rtl="0" algn="l">
              <a:spcBef>
                <a:spcPts val="0"/>
              </a:spcBef>
              <a:spcAft>
                <a:spcPts val="0"/>
              </a:spcAft>
              <a:buSzPts val="1400"/>
              <a:buNone/>
              <a:defRPr b="0" i="0" sz="1800" u="none" cap="none" strike="noStrike">
                <a:latin typeface="Calibri"/>
                <a:ea typeface="Calibri"/>
                <a:cs typeface="Calibri"/>
                <a:sym typeface="Calibri"/>
              </a:defRPr>
            </a:lvl9pPr>
          </a:lstStyle>
          <a:p/>
        </p:txBody>
      </p:sp>
      <p:sp>
        <p:nvSpPr>
          <p:cNvPr id="105" name="Google Shape;105;p27"/>
          <p:cNvSpPr txBox="1"/>
          <p:nvPr>
            <p:ph idx="11" type="ftr"/>
          </p:nvPr>
        </p:nvSpPr>
        <p:spPr>
          <a:xfrm>
            <a:off x="3108960" y="4783455"/>
            <a:ext cx="2926080" cy="257175"/>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sz="1800">
                <a:solidFill>
                  <a:srgbClr val="888888"/>
                </a:solidFil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06" name="Google Shape;106;p27"/>
          <p:cNvSpPr txBox="1"/>
          <p:nvPr>
            <p:ph idx="10" type="dt"/>
          </p:nvPr>
        </p:nvSpPr>
        <p:spPr>
          <a:xfrm>
            <a:off x="457200" y="4783455"/>
            <a:ext cx="2103120" cy="257175"/>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sz="1800">
                <a:solidFill>
                  <a:srgbClr val="888888"/>
                </a:solidFil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07" name="Google Shape;107;p27"/>
          <p:cNvSpPr txBox="1"/>
          <p:nvPr>
            <p:ph idx="12" type="sldNum"/>
          </p:nvPr>
        </p:nvSpPr>
        <p:spPr>
          <a:xfrm>
            <a:off x="6583680" y="4783455"/>
            <a:ext cx="2103120" cy="257175"/>
          </a:xfrm>
          <a:prstGeom prst="rect">
            <a:avLst/>
          </a:prstGeom>
          <a:noFill/>
          <a:ln>
            <a:noFill/>
          </a:ln>
        </p:spPr>
        <p:txBody>
          <a:bodyPr anchorCtr="0" anchor="t" bIns="0" lIns="0" spcFirstLastPara="1" rIns="0" wrap="square" tIns="0">
            <a:spAutoFit/>
          </a:bodyPr>
          <a:lstStyle>
            <a:lvl1pPr indent="0" lvl="0" algn="r">
              <a:spcBef>
                <a:spcPts val="0"/>
              </a:spcBef>
              <a:buNone/>
              <a:defRPr sz="1800">
                <a:solidFill>
                  <a:srgbClr val="888888"/>
                </a:solidFill>
              </a:defRPr>
            </a:lvl1pPr>
            <a:lvl2pPr indent="0" lvl="1" algn="r">
              <a:spcBef>
                <a:spcPts val="0"/>
              </a:spcBef>
              <a:buNone/>
              <a:defRPr sz="1800">
                <a:solidFill>
                  <a:srgbClr val="888888"/>
                </a:solidFill>
              </a:defRPr>
            </a:lvl2pPr>
            <a:lvl3pPr indent="0" lvl="2" algn="r">
              <a:spcBef>
                <a:spcPts val="0"/>
              </a:spcBef>
              <a:buNone/>
              <a:defRPr sz="1800">
                <a:solidFill>
                  <a:srgbClr val="888888"/>
                </a:solidFill>
              </a:defRPr>
            </a:lvl3pPr>
            <a:lvl4pPr indent="0" lvl="3" algn="r">
              <a:spcBef>
                <a:spcPts val="0"/>
              </a:spcBef>
              <a:buNone/>
              <a:defRPr sz="1800">
                <a:solidFill>
                  <a:srgbClr val="888888"/>
                </a:solidFill>
              </a:defRPr>
            </a:lvl4pPr>
            <a:lvl5pPr indent="0" lvl="4" algn="r">
              <a:spcBef>
                <a:spcPts val="0"/>
              </a:spcBef>
              <a:buNone/>
              <a:defRPr sz="1800">
                <a:solidFill>
                  <a:srgbClr val="888888"/>
                </a:solidFill>
              </a:defRPr>
            </a:lvl5pPr>
            <a:lvl6pPr indent="0" lvl="5" algn="r">
              <a:spcBef>
                <a:spcPts val="0"/>
              </a:spcBef>
              <a:buNone/>
              <a:defRPr sz="1800">
                <a:solidFill>
                  <a:srgbClr val="888888"/>
                </a:solidFill>
              </a:defRPr>
            </a:lvl6pPr>
            <a:lvl7pPr indent="0" lvl="6" algn="r">
              <a:spcBef>
                <a:spcPts val="0"/>
              </a:spcBef>
              <a:buNone/>
              <a:defRPr sz="1800">
                <a:solidFill>
                  <a:srgbClr val="888888"/>
                </a:solidFill>
              </a:defRPr>
            </a:lvl7pPr>
            <a:lvl8pPr indent="0" lvl="7" algn="r">
              <a:spcBef>
                <a:spcPts val="0"/>
              </a:spcBef>
              <a:buNone/>
              <a:defRPr sz="1800">
                <a:solidFill>
                  <a:srgbClr val="888888"/>
                </a:solidFill>
              </a:defRPr>
            </a:lvl8pPr>
            <a:lvl9pPr indent="0" lvl="8" algn="r">
              <a:spcBef>
                <a:spcPts val="0"/>
              </a:spcBef>
              <a:buNone/>
              <a:defRPr sz="1800">
                <a:solidFill>
                  <a:srgbClr val="888888"/>
                </a:solidFill>
              </a:defRPr>
            </a:lvl9pPr>
          </a:lstStyle>
          <a:p>
            <a:pPr indent="0" lvl="0" marL="0" rtl="0" algn="r">
              <a:spcBef>
                <a:spcPts val="0"/>
              </a:spcBef>
              <a:spcAft>
                <a:spcPts val="0"/>
              </a:spcAft>
              <a:buNone/>
            </a:pPr>
            <a:fld id="{00000000-1234-1234-1234-123412341234}" type="slidenum">
              <a:rPr lang="en"/>
              <a:t>‹#›</a:t>
            </a:fld>
            <a:endParaRPr sz="1400">
              <a:solidFill>
                <a:srgbClr val="000000"/>
              </a:solidFill>
            </a:endParaRPr>
          </a:p>
        </p:txBody>
      </p:sp>
    </p:spTree>
  </p:cSld>
  <p:clrMap accent1="accent1" accent2="accent2" accent3="accent3" accent4="accent4" accent5="accent5" accent6="accent6" bg1="lt1" bg2="dk2" tx1="dk1" tx2="lt2" folHlink="folHlink" hlink="hlink"/>
  <p:sldLayoutIdLst>
    <p:sldLayoutId id="2147483672" r:id="rId2"/>
    <p:sldLayoutId id="2147483673" r:id="rId3"/>
    <p:sldLayoutId id="2147483674" r:id="rId4"/>
    <p:sldLayoutId id="2147483675" r:id="rId5"/>
    <p:sldLayoutId id="2147483676"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6" name="Shape 136"/>
        <p:cNvGrpSpPr/>
        <p:nvPr/>
      </p:nvGrpSpPr>
      <p:grpSpPr>
        <a:xfrm>
          <a:off x="0" y="0"/>
          <a:ext cx="0" cy="0"/>
          <a:chOff x="0" y="0"/>
          <a:chExt cx="0" cy="0"/>
        </a:xfrm>
      </p:grpSpPr>
      <p:pic>
        <p:nvPicPr>
          <p:cNvPr id="137" name="Google Shape;137;p33"/>
          <p:cNvPicPr preferRelativeResize="0"/>
          <p:nvPr/>
        </p:nvPicPr>
        <p:blipFill rotWithShape="1">
          <a:blip r:embed="rId1">
            <a:alphaModFix/>
          </a:blip>
          <a:srcRect b="0" l="0" r="0" t="0"/>
          <a:stretch/>
        </p:blipFill>
        <p:spPr>
          <a:xfrm>
            <a:off x="0" y="0"/>
            <a:ext cx="9143999" cy="5143499"/>
          </a:xfrm>
          <a:prstGeom prst="rect">
            <a:avLst/>
          </a:prstGeom>
          <a:noFill/>
          <a:ln>
            <a:noFill/>
          </a:ln>
        </p:spPr>
      </p:pic>
      <p:sp>
        <p:nvSpPr>
          <p:cNvPr id="138" name="Google Shape;138;p33"/>
          <p:cNvSpPr txBox="1"/>
          <p:nvPr>
            <p:ph type="title"/>
          </p:nvPr>
        </p:nvSpPr>
        <p:spPr>
          <a:xfrm>
            <a:off x="1490300" y="2225802"/>
            <a:ext cx="6163398" cy="650239"/>
          </a:xfrm>
          <a:prstGeom prst="rect">
            <a:avLst/>
          </a:prstGeom>
          <a:noFill/>
          <a:ln>
            <a:noFill/>
          </a:ln>
        </p:spPr>
        <p:txBody>
          <a:bodyPr anchorCtr="0" anchor="t" bIns="0" lIns="0" spcFirstLastPara="1" rIns="0" wrap="square" tIns="0">
            <a:spAutoFit/>
          </a:bodyPr>
          <a:lstStyle>
            <a:lvl1pPr lvl="0" marR="0" rtl="0" algn="l">
              <a:spcBef>
                <a:spcPts val="0"/>
              </a:spcBef>
              <a:spcAft>
                <a:spcPts val="0"/>
              </a:spcAft>
              <a:buSzPts val="1400"/>
              <a:buNone/>
              <a:defRPr b="1" i="0" sz="4100" u="none" cap="none" strike="noStrike">
                <a:solidFill>
                  <a:schemeClr val="dk1"/>
                </a:solidFill>
                <a:latin typeface="Verdana"/>
                <a:ea typeface="Verdana"/>
                <a:cs typeface="Verdana"/>
                <a:sym typeface="Verdana"/>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39" name="Google Shape;139;p33"/>
          <p:cNvSpPr txBox="1"/>
          <p:nvPr>
            <p:ph idx="1" type="body"/>
          </p:nvPr>
        </p:nvSpPr>
        <p:spPr>
          <a:xfrm>
            <a:off x="482694" y="1033983"/>
            <a:ext cx="8178610" cy="2047875"/>
          </a:xfrm>
          <a:prstGeom prst="rect">
            <a:avLst/>
          </a:prstGeom>
          <a:noFill/>
          <a:ln>
            <a:noFill/>
          </a:ln>
        </p:spPr>
        <p:txBody>
          <a:bodyPr anchorCtr="0" anchor="t" bIns="0" lIns="0" spcFirstLastPara="1" rIns="0" wrap="square" tIns="0">
            <a:spAutoFit/>
          </a:bodyPr>
          <a:lstStyle>
            <a:lvl1pPr indent="-228600" lvl="0" marL="457200" marR="0" rtl="0" algn="l">
              <a:spcBef>
                <a:spcPts val="0"/>
              </a:spcBef>
              <a:spcAft>
                <a:spcPts val="0"/>
              </a:spcAft>
              <a:buSzPts val="1400"/>
              <a:buNone/>
              <a:defRPr b="0" i="0" sz="1400" u="none" cap="none" strike="noStrike">
                <a:solidFill>
                  <a:schemeClr val="dk1"/>
                </a:solidFill>
                <a:latin typeface="Verdana"/>
                <a:ea typeface="Verdana"/>
                <a:cs typeface="Verdana"/>
                <a:sym typeface="Verdana"/>
              </a:defRPr>
            </a:lvl1pPr>
            <a:lvl2pPr indent="-228600" lvl="1" marL="914400" marR="0" rtl="0" algn="l">
              <a:spcBef>
                <a:spcPts val="0"/>
              </a:spcBef>
              <a:spcAft>
                <a:spcPts val="0"/>
              </a:spcAft>
              <a:buSzPts val="1400"/>
              <a:buNone/>
              <a:defRPr b="0" i="0" sz="1800" u="none" cap="none" strike="noStrike">
                <a:latin typeface="Calibri"/>
                <a:ea typeface="Calibri"/>
                <a:cs typeface="Calibri"/>
                <a:sym typeface="Calibri"/>
              </a:defRPr>
            </a:lvl2pPr>
            <a:lvl3pPr indent="-228600" lvl="2" marL="1371600" marR="0" rtl="0" algn="l">
              <a:spcBef>
                <a:spcPts val="0"/>
              </a:spcBef>
              <a:spcAft>
                <a:spcPts val="0"/>
              </a:spcAft>
              <a:buSzPts val="1400"/>
              <a:buNone/>
              <a:defRPr b="0" i="0" sz="1800" u="none" cap="none" strike="noStrike">
                <a:latin typeface="Calibri"/>
                <a:ea typeface="Calibri"/>
                <a:cs typeface="Calibri"/>
                <a:sym typeface="Calibri"/>
              </a:defRPr>
            </a:lvl3pPr>
            <a:lvl4pPr indent="-228600" lvl="3" marL="1828800" marR="0" rtl="0" algn="l">
              <a:spcBef>
                <a:spcPts val="0"/>
              </a:spcBef>
              <a:spcAft>
                <a:spcPts val="0"/>
              </a:spcAft>
              <a:buSzPts val="1400"/>
              <a:buNone/>
              <a:defRPr b="0" i="0" sz="1800" u="none" cap="none" strike="noStrike">
                <a:latin typeface="Calibri"/>
                <a:ea typeface="Calibri"/>
                <a:cs typeface="Calibri"/>
                <a:sym typeface="Calibri"/>
              </a:defRPr>
            </a:lvl4pPr>
            <a:lvl5pPr indent="-228600" lvl="4" marL="2286000" marR="0" rtl="0" algn="l">
              <a:spcBef>
                <a:spcPts val="0"/>
              </a:spcBef>
              <a:spcAft>
                <a:spcPts val="0"/>
              </a:spcAft>
              <a:buSzPts val="1400"/>
              <a:buNone/>
              <a:defRPr b="0" i="0" sz="1800" u="none" cap="none" strike="noStrike">
                <a:latin typeface="Calibri"/>
                <a:ea typeface="Calibri"/>
                <a:cs typeface="Calibri"/>
                <a:sym typeface="Calibri"/>
              </a:defRPr>
            </a:lvl5pPr>
            <a:lvl6pPr indent="-228600" lvl="5" marL="2743200" marR="0" rtl="0" algn="l">
              <a:spcBef>
                <a:spcPts val="0"/>
              </a:spcBef>
              <a:spcAft>
                <a:spcPts val="0"/>
              </a:spcAft>
              <a:buSzPts val="1400"/>
              <a:buNone/>
              <a:defRPr b="0" i="0" sz="1800" u="none" cap="none" strike="noStrike">
                <a:latin typeface="Calibri"/>
                <a:ea typeface="Calibri"/>
                <a:cs typeface="Calibri"/>
                <a:sym typeface="Calibri"/>
              </a:defRPr>
            </a:lvl6pPr>
            <a:lvl7pPr indent="-228600" lvl="6" marL="3200400" marR="0" rtl="0" algn="l">
              <a:spcBef>
                <a:spcPts val="0"/>
              </a:spcBef>
              <a:spcAft>
                <a:spcPts val="0"/>
              </a:spcAft>
              <a:buSzPts val="1400"/>
              <a:buNone/>
              <a:defRPr b="0" i="0" sz="1800" u="none" cap="none" strike="noStrike">
                <a:latin typeface="Calibri"/>
                <a:ea typeface="Calibri"/>
                <a:cs typeface="Calibri"/>
                <a:sym typeface="Calibri"/>
              </a:defRPr>
            </a:lvl7pPr>
            <a:lvl8pPr indent="-228600" lvl="7" marL="3657600" marR="0" rtl="0" algn="l">
              <a:spcBef>
                <a:spcPts val="0"/>
              </a:spcBef>
              <a:spcAft>
                <a:spcPts val="0"/>
              </a:spcAft>
              <a:buSzPts val="1400"/>
              <a:buNone/>
              <a:defRPr b="0" i="0" sz="1800" u="none" cap="none" strike="noStrike">
                <a:latin typeface="Calibri"/>
                <a:ea typeface="Calibri"/>
                <a:cs typeface="Calibri"/>
                <a:sym typeface="Calibri"/>
              </a:defRPr>
            </a:lvl8pPr>
            <a:lvl9pPr indent="-228600" lvl="8" marL="4114800" marR="0" rtl="0" algn="l">
              <a:spcBef>
                <a:spcPts val="0"/>
              </a:spcBef>
              <a:spcAft>
                <a:spcPts val="0"/>
              </a:spcAft>
              <a:buSzPts val="1400"/>
              <a:buNone/>
              <a:defRPr b="0" i="0" sz="1800" u="none" cap="none" strike="noStrike">
                <a:latin typeface="Calibri"/>
                <a:ea typeface="Calibri"/>
                <a:cs typeface="Calibri"/>
                <a:sym typeface="Calibri"/>
              </a:defRPr>
            </a:lvl9pPr>
          </a:lstStyle>
          <a:p/>
        </p:txBody>
      </p:sp>
      <p:sp>
        <p:nvSpPr>
          <p:cNvPr id="140" name="Google Shape;140;p33"/>
          <p:cNvSpPr txBox="1"/>
          <p:nvPr>
            <p:ph idx="11" type="ftr"/>
          </p:nvPr>
        </p:nvSpPr>
        <p:spPr>
          <a:xfrm>
            <a:off x="3108960" y="4783455"/>
            <a:ext cx="2926080" cy="257175"/>
          </a:xfrm>
          <a:prstGeom prst="rect">
            <a:avLst/>
          </a:prstGeom>
          <a:noFill/>
          <a:ln>
            <a:noFill/>
          </a:ln>
        </p:spPr>
        <p:txBody>
          <a:bodyPr anchorCtr="0" anchor="t" bIns="0" lIns="0" spcFirstLastPara="1" rIns="0" wrap="square" tIns="0">
            <a:spAutoFit/>
          </a:bodyPr>
          <a:lstStyle>
            <a:lvl1pPr lvl="0" marR="0" rtl="0" algn="ctr">
              <a:spcBef>
                <a:spcPts val="0"/>
              </a:spcBef>
              <a:spcAft>
                <a:spcPts val="0"/>
              </a:spcAft>
              <a:buSzPts val="1400"/>
              <a:buNone/>
              <a:defRPr b="0" i="0" sz="1800" u="none" cap="none" strike="noStrike">
                <a:solidFill>
                  <a:srgbClr val="888888"/>
                </a:solidFill>
              </a:defRPr>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141" name="Google Shape;141;p33"/>
          <p:cNvSpPr txBox="1"/>
          <p:nvPr>
            <p:ph idx="10" type="dt"/>
          </p:nvPr>
        </p:nvSpPr>
        <p:spPr>
          <a:xfrm>
            <a:off x="457200" y="4783455"/>
            <a:ext cx="2103120" cy="257175"/>
          </a:xfrm>
          <a:prstGeom prst="rect">
            <a:avLst/>
          </a:prstGeom>
          <a:noFill/>
          <a:ln>
            <a:noFill/>
          </a:ln>
        </p:spPr>
        <p:txBody>
          <a:bodyPr anchorCtr="0" anchor="t" bIns="0" lIns="0" spcFirstLastPara="1" rIns="0" wrap="square" tIns="0">
            <a:spAutoFit/>
          </a:bodyPr>
          <a:lstStyle>
            <a:lvl1pPr lvl="0" marR="0" rtl="0" algn="l">
              <a:spcBef>
                <a:spcPts val="0"/>
              </a:spcBef>
              <a:spcAft>
                <a:spcPts val="0"/>
              </a:spcAft>
              <a:buSzPts val="1400"/>
              <a:buNone/>
              <a:defRPr b="0" i="0" sz="1800" u="none" cap="none" strike="noStrike">
                <a:solidFill>
                  <a:srgbClr val="888888"/>
                </a:solidFill>
              </a:defRPr>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142" name="Google Shape;142;p33"/>
          <p:cNvSpPr txBox="1"/>
          <p:nvPr>
            <p:ph idx="12" type="sldNum"/>
          </p:nvPr>
        </p:nvSpPr>
        <p:spPr>
          <a:xfrm>
            <a:off x="6583680" y="4783455"/>
            <a:ext cx="2103120" cy="257175"/>
          </a:xfrm>
          <a:prstGeom prst="rect">
            <a:avLst/>
          </a:prstGeom>
          <a:noFill/>
          <a:ln>
            <a:noFill/>
          </a:ln>
        </p:spPr>
        <p:txBody>
          <a:bodyPr anchorCtr="0" anchor="t" bIns="0" lIns="0" spcFirstLastPara="1" rIns="0" wrap="square" tIns="0">
            <a:spAutoFit/>
          </a:bodyPr>
          <a:lstStyle>
            <a:lvl1pPr indent="0" lvl="0" marL="0" marR="0" rtl="0" algn="r">
              <a:spcBef>
                <a:spcPts val="0"/>
              </a:spcBef>
              <a:buNone/>
              <a:defRPr b="0" i="0" sz="1800" u="none" cap="none" strike="noStrike">
                <a:solidFill>
                  <a:srgbClr val="888888"/>
                </a:solidFill>
              </a:defRPr>
            </a:lvl1pPr>
            <a:lvl2pPr indent="0" lvl="1" marL="0" marR="0" rtl="0" algn="r">
              <a:spcBef>
                <a:spcPts val="0"/>
              </a:spcBef>
              <a:buNone/>
              <a:defRPr b="0" i="0" sz="1800" u="none" cap="none" strike="noStrike">
                <a:solidFill>
                  <a:srgbClr val="888888"/>
                </a:solidFill>
              </a:defRPr>
            </a:lvl2pPr>
            <a:lvl3pPr indent="0" lvl="2" marL="0" marR="0" rtl="0" algn="r">
              <a:spcBef>
                <a:spcPts val="0"/>
              </a:spcBef>
              <a:buNone/>
              <a:defRPr b="0" i="0" sz="1800" u="none" cap="none" strike="noStrike">
                <a:solidFill>
                  <a:srgbClr val="888888"/>
                </a:solidFill>
              </a:defRPr>
            </a:lvl3pPr>
            <a:lvl4pPr indent="0" lvl="3" marL="0" marR="0" rtl="0" algn="r">
              <a:spcBef>
                <a:spcPts val="0"/>
              </a:spcBef>
              <a:buNone/>
              <a:defRPr b="0" i="0" sz="1800" u="none" cap="none" strike="noStrike">
                <a:solidFill>
                  <a:srgbClr val="888888"/>
                </a:solidFill>
              </a:defRPr>
            </a:lvl4pPr>
            <a:lvl5pPr indent="0" lvl="4" marL="0" marR="0" rtl="0" algn="r">
              <a:spcBef>
                <a:spcPts val="0"/>
              </a:spcBef>
              <a:buNone/>
              <a:defRPr b="0" i="0" sz="1800" u="none" cap="none" strike="noStrike">
                <a:solidFill>
                  <a:srgbClr val="888888"/>
                </a:solidFill>
              </a:defRPr>
            </a:lvl5pPr>
            <a:lvl6pPr indent="0" lvl="5" marL="0" marR="0" rtl="0" algn="r">
              <a:spcBef>
                <a:spcPts val="0"/>
              </a:spcBef>
              <a:buNone/>
              <a:defRPr b="0" i="0" sz="1800" u="none" cap="none" strike="noStrike">
                <a:solidFill>
                  <a:srgbClr val="888888"/>
                </a:solidFill>
              </a:defRPr>
            </a:lvl6pPr>
            <a:lvl7pPr indent="0" lvl="6" marL="0" marR="0" rtl="0" algn="r">
              <a:spcBef>
                <a:spcPts val="0"/>
              </a:spcBef>
              <a:buNone/>
              <a:defRPr b="0" i="0" sz="1800" u="none" cap="none" strike="noStrike">
                <a:solidFill>
                  <a:srgbClr val="888888"/>
                </a:solidFill>
              </a:defRPr>
            </a:lvl7pPr>
            <a:lvl8pPr indent="0" lvl="7" marL="0" marR="0" rtl="0" algn="r">
              <a:spcBef>
                <a:spcPts val="0"/>
              </a:spcBef>
              <a:buNone/>
              <a:defRPr b="0" i="0" sz="1800" u="none" cap="none" strike="noStrike">
                <a:solidFill>
                  <a:srgbClr val="888888"/>
                </a:solidFill>
              </a:defRPr>
            </a:lvl8pPr>
            <a:lvl9pPr indent="0" lvl="8" marL="0" marR="0" rtl="0" algn="r">
              <a:spcBef>
                <a:spcPts val="0"/>
              </a:spcBef>
              <a:buNone/>
              <a:defRPr b="0" i="0" sz="1800" u="none" cap="none" strike="noStrike">
                <a:solidFill>
                  <a:srgbClr val="888888"/>
                </a:solidFill>
              </a:defRPr>
            </a:lvl9pPr>
          </a:lstStyle>
          <a:p>
            <a:pPr indent="0" lvl="0" marL="0" rtl="0" algn="r">
              <a:spcBef>
                <a:spcPts val="0"/>
              </a:spcBef>
              <a:spcAft>
                <a:spcPts val="0"/>
              </a:spcAft>
              <a:buNone/>
            </a:pPr>
            <a:fld id="{00000000-1234-1234-1234-123412341234}" type="slidenum">
              <a:rPr lang="en"/>
              <a:t>‹#›</a:t>
            </a:fld>
            <a:endParaRPr sz="1400">
              <a:solidFill>
                <a:srgbClr val="000000"/>
              </a:solidFill>
            </a:endParaRPr>
          </a:p>
        </p:txBody>
      </p:sp>
    </p:spTree>
  </p:cSld>
  <p:clrMap accent1="accent1" accent2="accent2" accent3="accent3" accent4="accent4" accent5="accent5" accent6="accent6" bg1="lt1" bg2="dk2" tx1="dk1" tx2="lt2" folHlink="folHlink" hlink="hlink"/>
  <p:sldLayoutIdLst>
    <p:sldLayoutId id="2147483677" r:id="rId2"/>
    <p:sldLayoutId id="2147483678" r:id="rId3"/>
    <p:sldLayoutId id="2147483679" r:id="rId4"/>
    <p:sldLayoutId id="2147483680" r:id="rId5"/>
    <p:sldLayoutId id="2147483681"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72" name="Shape 172"/>
        <p:cNvGrpSpPr/>
        <p:nvPr/>
      </p:nvGrpSpPr>
      <p:grpSpPr>
        <a:xfrm>
          <a:off x="0" y="0"/>
          <a:ext cx="0" cy="0"/>
          <a:chOff x="0" y="0"/>
          <a:chExt cx="0" cy="0"/>
        </a:xfrm>
      </p:grpSpPr>
      <p:pic>
        <p:nvPicPr>
          <p:cNvPr id="173" name="Google Shape;173;p39"/>
          <p:cNvPicPr preferRelativeResize="0"/>
          <p:nvPr/>
        </p:nvPicPr>
        <p:blipFill rotWithShape="1">
          <a:blip r:embed="rId1">
            <a:alphaModFix/>
          </a:blip>
          <a:srcRect b="0" l="0" r="0" t="0"/>
          <a:stretch/>
        </p:blipFill>
        <p:spPr>
          <a:xfrm>
            <a:off x="0" y="0"/>
            <a:ext cx="9143999" cy="5143499"/>
          </a:xfrm>
          <a:prstGeom prst="rect">
            <a:avLst/>
          </a:prstGeom>
          <a:noFill/>
          <a:ln>
            <a:noFill/>
          </a:ln>
        </p:spPr>
      </p:pic>
      <p:sp>
        <p:nvSpPr>
          <p:cNvPr id="174" name="Google Shape;174;p39"/>
          <p:cNvSpPr txBox="1"/>
          <p:nvPr>
            <p:ph type="title"/>
          </p:nvPr>
        </p:nvSpPr>
        <p:spPr>
          <a:xfrm>
            <a:off x="1490300" y="2225802"/>
            <a:ext cx="6163398" cy="650239"/>
          </a:xfrm>
          <a:prstGeom prst="rect">
            <a:avLst/>
          </a:prstGeom>
          <a:noFill/>
          <a:ln>
            <a:noFill/>
          </a:ln>
        </p:spPr>
        <p:txBody>
          <a:bodyPr anchorCtr="0" anchor="t" bIns="0" lIns="0" spcFirstLastPara="1" rIns="0" wrap="square" tIns="0">
            <a:spAutoFit/>
          </a:bodyPr>
          <a:lstStyle>
            <a:lvl1pPr lvl="0" marR="0" rtl="0" algn="l">
              <a:spcBef>
                <a:spcPts val="0"/>
              </a:spcBef>
              <a:spcAft>
                <a:spcPts val="0"/>
              </a:spcAft>
              <a:buSzPts val="1400"/>
              <a:buNone/>
              <a:defRPr b="1" i="0" sz="4100" u="none" cap="none" strike="noStrike">
                <a:solidFill>
                  <a:schemeClr val="dk1"/>
                </a:solidFill>
                <a:latin typeface="Verdana"/>
                <a:ea typeface="Verdana"/>
                <a:cs typeface="Verdana"/>
                <a:sym typeface="Verdana"/>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75" name="Google Shape;175;p39"/>
          <p:cNvSpPr txBox="1"/>
          <p:nvPr>
            <p:ph idx="1" type="body"/>
          </p:nvPr>
        </p:nvSpPr>
        <p:spPr>
          <a:xfrm>
            <a:off x="477614" y="1065988"/>
            <a:ext cx="8188770" cy="2811779"/>
          </a:xfrm>
          <a:prstGeom prst="rect">
            <a:avLst/>
          </a:prstGeom>
          <a:noFill/>
          <a:ln>
            <a:noFill/>
          </a:ln>
        </p:spPr>
        <p:txBody>
          <a:bodyPr anchorCtr="0" anchor="t" bIns="0" lIns="0" spcFirstLastPara="1" rIns="0" wrap="square" tIns="0">
            <a:spAutoFit/>
          </a:bodyPr>
          <a:lstStyle>
            <a:lvl1pPr indent="-228600" lvl="0" marL="457200" marR="0" rtl="0" algn="l">
              <a:spcBef>
                <a:spcPts val="0"/>
              </a:spcBef>
              <a:spcAft>
                <a:spcPts val="0"/>
              </a:spcAft>
              <a:buSzPts val="1400"/>
              <a:buNone/>
              <a:defRPr b="0" i="0" sz="1400" u="none" cap="none" strike="noStrike">
                <a:solidFill>
                  <a:schemeClr val="dk1"/>
                </a:solidFill>
                <a:latin typeface="Verdana"/>
                <a:ea typeface="Verdana"/>
                <a:cs typeface="Verdana"/>
                <a:sym typeface="Verdana"/>
              </a:defRPr>
            </a:lvl1pPr>
            <a:lvl2pPr indent="-228600" lvl="1" marL="914400" marR="0" rtl="0" algn="l">
              <a:spcBef>
                <a:spcPts val="0"/>
              </a:spcBef>
              <a:spcAft>
                <a:spcPts val="0"/>
              </a:spcAft>
              <a:buSzPts val="1400"/>
              <a:buNone/>
              <a:defRPr b="0" i="0" sz="1800" u="none" cap="none" strike="noStrike">
                <a:latin typeface="Calibri"/>
                <a:ea typeface="Calibri"/>
                <a:cs typeface="Calibri"/>
                <a:sym typeface="Calibri"/>
              </a:defRPr>
            </a:lvl2pPr>
            <a:lvl3pPr indent="-228600" lvl="2" marL="1371600" marR="0" rtl="0" algn="l">
              <a:spcBef>
                <a:spcPts val="0"/>
              </a:spcBef>
              <a:spcAft>
                <a:spcPts val="0"/>
              </a:spcAft>
              <a:buSzPts val="1400"/>
              <a:buNone/>
              <a:defRPr b="0" i="0" sz="1800" u="none" cap="none" strike="noStrike">
                <a:latin typeface="Calibri"/>
                <a:ea typeface="Calibri"/>
                <a:cs typeface="Calibri"/>
                <a:sym typeface="Calibri"/>
              </a:defRPr>
            </a:lvl3pPr>
            <a:lvl4pPr indent="-228600" lvl="3" marL="1828800" marR="0" rtl="0" algn="l">
              <a:spcBef>
                <a:spcPts val="0"/>
              </a:spcBef>
              <a:spcAft>
                <a:spcPts val="0"/>
              </a:spcAft>
              <a:buSzPts val="1400"/>
              <a:buNone/>
              <a:defRPr b="0" i="0" sz="1800" u="none" cap="none" strike="noStrike">
                <a:latin typeface="Calibri"/>
                <a:ea typeface="Calibri"/>
                <a:cs typeface="Calibri"/>
                <a:sym typeface="Calibri"/>
              </a:defRPr>
            </a:lvl4pPr>
            <a:lvl5pPr indent="-228600" lvl="4" marL="2286000" marR="0" rtl="0" algn="l">
              <a:spcBef>
                <a:spcPts val="0"/>
              </a:spcBef>
              <a:spcAft>
                <a:spcPts val="0"/>
              </a:spcAft>
              <a:buSzPts val="1400"/>
              <a:buNone/>
              <a:defRPr b="0" i="0" sz="1800" u="none" cap="none" strike="noStrike">
                <a:latin typeface="Calibri"/>
                <a:ea typeface="Calibri"/>
                <a:cs typeface="Calibri"/>
                <a:sym typeface="Calibri"/>
              </a:defRPr>
            </a:lvl5pPr>
            <a:lvl6pPr indent="-228600" lvl="5" marL="2743200" marR="0" rtl="0" algn="l">
              <a:spcBef>
                <a:spcPts val="0"/>
              </a:spcBef>
              <a:spcAft>
                <a:spcPts val="0"/>
              </a:spcAft>
              <a:buSzPts val="1400"/>
              <a:buNone/>
              <a:defRPr b="0" i="0" sz="1800" u="none" cap="none" strike="noStrike">
                <a:latin typeface="Calibri"/>
                <a:ea typeface="Calibri"/>
                <a:cs typeface="Calibri"/>
                <a:sym typeface="Calibri"/>
              </a:defRPr>
            </a:lvl6pPr>
            <a:lvl7pPr indent="-228600" lvl="6" marL="3200400" marR="0" rtl="0" algn="l">
              <a:spcBef>
                <a:spcPts val="0"/>
              </a:spcBef>
              <a:spcAft>
                <a:spcPts val="0"/>
              </a:spcAft>
              <a:buSzPts val="1400"/>
              <a:buNone/>
              <a:defRPr b="0" i="0" sz="1800" u="none" cap="none" strike="noStrike">
                <a:latin typeface="Calibri"/>
                <a:ea typeface="Calibri"/>
                <a:cs typeface="Calibri"/>
                <a:sym typeface="Calibri"/>
              </a:defRPr>
            </a:lvl7pPr>
            <a:lvl8pPr indent="-228600" lvl="7" marL="3657600" marR="0" rtl="0" algn="l">
              <a:spcBef>
                <a:spcPts val="0"/>
              </a:spcBef>
              <a:spcAft>
                <a:spcPts val="0"/>
              </a:spcAft>
              <a:buSzPts val="1400"/>
              <a:buNone/>
              <a:defRPr b="0" i="0" sz="1800" u="none" cap="none" strike="noStrike">
                <a:latin typeface="Calibri"/>
                <a:ea typeface="Calibri"/>
                <a:cs typeface="Calibri"/>
                <a:sym typeface="Calibri"/>
              </a:defRPr>
            </a:lvl8pPr>
            <a:lvl9pPr indent="-228600" lvl="8" marL="4114800" marR="0" rtl="0" algn="l">
              <a:spcBef>
                <a:spcPts val="0"/>
              </a:spcBef>
              <a:spcAft>
                <a:spcPts val="0"/>
              </a:spcAft>
              <a:buSzPts val="1400"/>
              <a:buNone/>
              <a:defRPr b="0" i="0" sz="1800" u="none" cap="none" strike="noStrike">
                <a:latin typeface="Calibri"/>
                <a:ea typeface="Calibri"/>
                <a:cs typeface="Calibri"/>
                <a:sym typeface="Calibri"/>
              </a:defRPr>
            </a:lvl9pPr>
          </a:lstStyle>
          <a:p/>
        </p:txBody>
      </p:sp>
      <p:sp>
        <p:nvSpPr>
          <p:cNvPr id="176" name="Google Shape;176;p39"/>
          <p:cNvSpPr txBox="1"/>
          <p:nvPr>
            <p:ph idx="11" type="ftr"/>
          </p:nvPr>
        </p:nvSpPr>
        <p:spPr>
          <a:xfrm>
            <a:off x="3108960" y="4783455"/>
            <a:ext cx="2926080" cy="257175"/>
          </a:xfrm>
          <a:prstGeom prst="rect">
            <a:avLst/>
          </a:prstGeom>
          <a:noFill/>
          <a:ln>
            <a:noFill/>
          </a:ln>
        </p:spPr>
        <p:txBody>
          <a:bodyPr anchorCtr="0" anchor="t" bIns="0" lIns="0" spcFirstLastPara="1" rIns="0" wrap="square" tIns="0">
            <a:spAutoFit/>
          </a:bodyPr>
          <a:lstStyle>
            <a:lvl1pPr lvl="0" marR="0" rtl="0" algn="ctr">
              <a:spcBef>
                <a:spcPts val="0"/>
              </a:spcBef>
              <a:spcAft>
                <a:spcPts val="0"/>
              </a:spcAft>
              <a:buSzPts val="1400"/>
              <a:buNone/>
              <a:defRPr b="0" i="0" sz="1800" u="none" cap="none" strike="noStrike">
                <a:solidFill>
                  <a:srgbClr val="888888"/>
                </a:solidFill>
              </a:defRPr>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177" name="Google Shape;177;p39"/>
          <p:cNvSpPr txBox="1"/>
          <p:nvPr>
            <p:ph idx="10" type="dt"/>
          </p:nvPr>
        </p:nvSpPr>
        <p:spPr>
          <a:xfrm>
            <a:off x="457200" y="4783455"/>
            <a:ext cx="2103120" cy="257175"/>
          </a:xfrm>
          <a:prstGeom prst="rect">
            <a:avLst/>
          </a:prstGeom>
          <a:noFill/>
          <a:ln>
            <a:noFill/>
          </a:ln>
        </p:spPr>
        <p:txBody>
          <a:bodyPr anchorCtr="0" anchor="t" bIns="0" lIns="0" spcFirstLastPara="1" rIns="0" wrap="square" tIns="0">
            <a:spAutoFit/>
          </a:bodyPr>
          <a:lstStyle>
            <a:lvl1pPr lvl="0" marR="0" rtl="0" algn="l">
              <a:spcBef>
                <a:spcPts val="0"/>
              </a:spcBef>
              <a:spcAft>
                <a:spcPts val="0"/>
              </a:spcAft>
              <a:buSzPts val="1400"/>
              <a:buNone/>
              <a:defRPr b="0" i="0" sz="1800" u="none" cap="none" strike="noStrike">
                <a:solidFill>
                  <a:srgbClr val="888888"/>
                </a:solidFill>
              </a:defRPr>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178" name="Google Shape;178;p39"/>
          <p:cNvSpPr txBox="1"/>
          <p:nvPr>
            <p:ph idx="12" type="sldNum"/>
          </p:nvPr>
        </p:nvSpPr>
        <p:spPr>
          <a:xfrm>
            <a:off x="6583680" y="4783455"/>
            <a:ext cx="2103120" cy="257175"/>
          </a:xfrm>
          <a:prstGeom prst="rect">
            <a:avLst/>
          </a:prstGeom>
          <a:noFill/>
          <a:ln>
            <a:noFill/>
          </a:ln>
        </p:spPr>
        <p:txBody>
          <a:bodyPr anchorCtr="0" anchor="t" bIns="0" lIns="0" spcFirstLastPara="1" rIns="0" wrap="square" tIns="0">
            <a:spAutoFit/>
          </a:bodyPr>
          <a:lstStyle>
            <a:lvl1pPr indent="0" lvl="0" marL="0" marR="0" rtl="0" algn="r">
              <a:spcBef>
                <a:spcPts val="0"/>
              </a:spcBef>
              <a:buNone/>
              <a:defRPr b="0" i="0" sz="1800" u="none" cap="none" strike="noStrike">
                <a:solidFill>
                  <a:srgbClr val="888888"/>
                </a:solidFill>
              </a:defRPr>
            </a:lvl1pPr>
            <a:lvl2pPr indent="0" lvl="1" marL="0" marR="0" rtl="0" algn="r">
              <a:spcBef>
                <a:spcPts val="0"/>
              </a:spcBef>
              <a:buNone/>
              <a:defRPr b="0" i="0" sz="1800" u="none" cap="none" strike="noStrike">
                <a:solidFill>
                  <a:srgbClr val="888888"/>
                </a:solidFill>
              </a:defRPr>
            </a:lvl2pPr>
            <a:lvl3pPr indent="0" lvl="2" marL="0" marR="0" rtl="0" algn="r">
              <a:spcBef>
                <a:spcPts val="0"/>
              </a:spcBef>
              <a:buNone/>
              <a:defRPr b="0" i="0" sz="1800" u="none" cap="none" strike="noStrike">
                <a:solidFill>
                  <a:srgbClr val="888888"/>
                </a:solidFill>
              </a:defRPr>
            </a:lvl3pPr>
            <a:lvl4pPr indent="0" lvl="3" marL="0" marR="0" rtl="0" algn="r">
              <a:spcBef>
                <a:spcPts val="0"/>
              </a:spcBef>
              <a:buNone/>
              <a:defRPr b="0" i="0" sz="1800" u="none" cap="none" strike="noStrike">
                <a:solidFill>
                  <a:srgbClr val="888888"/>
                </a:solidFill>
              </a:defRPr>
            </a:lvl4pPr>
            <a:lvl5pPr indent="0" lvl="4" marL="0" marR="0" rtl="0" algn="r">
              <a:spcBef>
                <a:spcPts val="0"/>
              </a:spcBef>
              <a:buNone/>
              <a:defRPr b="0" i="0" sz="1800" u="none" cap="none" strike="noStrike">
                <a:solidFill>
                  <a:srgbClr val="888888"/>
                </a:solidFill>
              </a:defRPr>
            </a:lvl5pPr>
            <a:lvl6pPr indent="0" lvl="5" marL="0" marR="0" rtl="0" algn="r">
              <a:spcBef>
                <a:spcPts val="0"/>
              </a:spcBef>
              <a:buNone/>
              <a:defRPr b="0" i="0" sz="1800" u="none" cap="none" strike="noStrike">
                <a:solidFill>
                  <a:srgbClr val="888888"/>
                </a:solidFill>
              </a:defRPr>
            </a:lvl6pPr>
            <a:lvl7pPr indent="0" lvl="6" marL="0" marR="0" rtl="0" algn="r">
              <a:spcBef>
                <a:spcPts val="0"/>
              </a:spcBef>
              <a:buNone/>
              <a:defRPr b="0" i="0" sz="1800" u="none" cap="none" strike="noStrike">
                <a:solidFill>
                  <a:srgbClr val="888888"/>
                </a:solidFill>
              </a:defRPr>
            </a:lvl7pPr>
            <a:lvl8pPr indent="0" lvl="7" marL="0" marR="0" rtl="0" algn="r">
              <a:spcBef>
                <a:spcPts val="0"/>
              </a:spcBef>
              <a:buNone/>
              <a:defRPr b="0" i="0" sz="1800" u="none" cap="none" strike="noStrike">
                <a:solidFill>
                  <a:srgbClr val="888888"/>
                </a:solidFill>
              </a:defRPr>
            </a:lvl8pPr>
            <a:lvl9pPr indent="0" lvl="8" marL="0" marR="0" rtl="0" algn="r">
              <a:spcBef>
                <a:spcPts val="0"/>
              </a:spcBef>
              <a:buNone/>
              <a:defRPr b="0" i="0" sz="1800" u="none" cap="none" strike="noStrike">
                <a:solidFill>
                  <a:srgbClr val="888888"/>
                </a:solidFill>
              </a:defRPr>
            </a:lvl9pPr>
          </a:lstStyle>
          <a:p>
            <a:pPr indent="0" lvl="0" marL="0" rtl="0" algn="r">
              <a:spcBef>
                <a:spcPts val="0"/>
              </a:spcBef>
              <a:spcAft>
                <a:spcPts val="0"/>
              </a:spcAft>
              <a:buNone/>
            </a:pPr>
            <a:fld id="{00000000-1234-1234-1234-123412341234}" type="slidenum">
              <a:rPr lang="en"/>
              <a:t>‹#›</a:t>
            </a:fld>
            <a:endParaRPr sz="1400">
              <a:solidFill>
                <a:srgbClr val="000000"/>
              </a:solidFill>
            </a:endParaRPr>
          </a:p>
        </p:txBody>
      </p:sp>
    </p:spTree>
  </p:cSld>
  <p:clrMap accent1="accent1" accent2="accent2" accent3="accent3" accent4="accent4" accent5="accent5" accent6="accent6" bg1="lt1" bg2="dk2" tx1="dk1" tx2="lt2" folHlink="folHlink" hlink="hlink"/>
  <p:sldLayoutIdLst>
    <p:sldLayoutId id="2147483682" r:id="rId2"/>
    <p:sldLayoutId id="2147483683" r:id="rId3"/>
    <p:sldLayoutId id="2147483684" r:id="rId4"/>
    <p:sldLayoutId id="2147483685" r:id="rId5"/>
    <p:sldLayoutId id="2147483686"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27.png"/><Relationship Id="rId4" Type="http://schemas.openxmlformats.org/officeDocument/2006/relationships/image" Target="../media/image12.png"/><Relationship Id="rId5" Type="http://schemas.openxmlformats.org/officeDocument/2006/relationships/image" Target="../media/image18.png"/><Relationship Id="rId6"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17.png"/><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image" Target="../media/image13.png"/><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image" Target="../media/image2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7.xml"/><Relationship Id="rId3" Type="http://schemas.openxmlformats.org/officeDocument/2006/relationships/image" Target="../media/image16.png"/><Relationship Id="rId4" Type="http://schemas.openxmlformats.org/officeDocument/2006/relationships/image" Target="../media/image34.png"/><Relationship Id="rId5" Type="http://schemas.openxmlformats.org/officeDocument/2006/relationships/image" Target="../media/image36.png"/><Relationship Id="rId6" Type="http://schemas.openxmlformats.org/officeDocument/2006/relationships/image" Target="../media/image1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8.xml"/><Relationship Id="rId3" Type="http://schemas.openxmlformats.org/officeDocument/2006/relationships/image" Target="../media/image2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9.xml"/><Relationship Id="rId3" Type="http://schemas.openxmlformats.org/officeDocument/2006/relationships/image" Target="../media/image4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xml"/><Relationship Id="rId3" Type="http://schemas.openxmlformats.org/officeDocument/2006/relationships/image" Target="../media/image10.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20.xml"/><Relationship Id="rId3" Type="http://schemas.openxmlformats.org/officeDocument/2006/relationships/image" Target="../media/image2.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 Id="rId3" Type="http://schemas.openxmlformats.org/officeDocument/2006/relationships/image" Target="../media/image30.png"/><Relationship Id="rId4" Type="http://schemas.openxmlformats.org/officeDocument/2006/relationships/image" Target="../media/image5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 Id="rId3" Type="http://schemas.openxmlformats.org/officeDocument/2006/relationships/image" Target="../media/image54.png"/><Relationship Id="rId4" Type="http://schemas.openxmlformats.org/officeDocument/2006/relationships/image" Target="../media/image6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 Id="rId3" Type="http://schemas.openxmlformats.org/officeDocument/2006/relationships/image" Target="../media/image21.png"/><Relationship Id="rId4" Type="http://schemas.openxmlformats.org/officeDocument/2006/relationships/image" Target="../media/image2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 Id="rId3" Type="http://schemas.openxmlformats.org/officeDocument/2006/relationships/image" Target="../media/image22.png"/><Relationship Id="rId4" Type="http://schemas.openxmlformats.org/officeDocument/2006/relationships/image" Target="../media/image2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 Id="rId3" Type="http://schemas.openxmlformats.org/officeDocument/2006/relationships/image" Target="../media/image39.png"/><Relationship Id="rId4" Type="http://schemas.openxmlformats.org/officeDocument/2006/relationships/image" Target="../media/image3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Relationship Id="rId3" Type="http://schemas.openxmlformats.org/officeDocument/2006/relationships/image" Target="../media/image31.png"/><Relationship Id="rId4" Type="http://schemas.openxmlformats.org/officeDocument/2006/relationships/image" Target="../media/image3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28.xml"/><Relationship Id="rId3" Type="http://schemas.openxmlformats.org/officeDocument/2006/relationships/hyperlink" Target="https://github.com/1999putrivj/FINAL-PROJECT-UNO-DS-38.git" TargetMode="External"/><Relationship Id="rId4" Type="http://schemas.openxmlformats.org/officeDocument/2006/relationships/image" Target="../media/image3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29.xml"/><Relationship Id="rId3" Type="http://schemas.openxmlformats.org/officeDocument/2006/relationships/image" Target="../media/image53.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30.xml"/><Relationship Id="rId3" Type="http://schemas.openxmlformats.org/officeDocument/2006/relationships/image" Target="../media/image48.png"/><Relationship Id="rId4" Type="http://schemas.openxmlformats.org/officeDocument/2006/relationships/image" Target="../media/image44.png"/><Relationship Id="rId5" Type="http://schemas.openxmlformats.org/officeDocument/2006/relationships/image" Target="../media/image4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33.xml"/><Relationship Id="rId3" Type="http://schemas.openxmlformats.org/officeDocument/2006/relationships/image" Target="../media/image50.png"/><Relationship Id="rId4" Type="http://schemas.openxmlformats.org/officeDocument/2006/relationships/image" Target="../media/image4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34.xml"/><Relationship Id="rId3" Type="http://schemas.openxmlformats.org/officeDocument/2006/relationships/image" Target="../media/image4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35.xml"/><Relationship Id="rId3" Type="http://schemas.openxmlformats.org/officeDocument/2006/relationships/image" Target="../media/image5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36.xml"/><Relationship Id="rId3" Type="http://schemas.openxmlformats.org/officeDocument/2006/relationships/image" Target="../media/image5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37.xml"/><Relationship Id="rId3" Type="http://schemas.openxmlformats.org/officeDocument/2006/relationships/image" Target="../media/image5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38.xml"/><Relationship Id="rId3" Type="http://schemas.openxmlformats.org/officeDocument/2006/relationships/image" Target="../media/image60.png"/><Relationship Id="rId4" Type="http://schemas.openxmlformats.org/officeDocument/2006/relationships/image" Target="../media/image5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39.xml"/><Relationship Id="rId3" Type="http://schemas.openxmlformats.org/officeDocument/2006/relationships/image" Target="../media/image6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41.xml"/><Relationship Id="rId3" Type="http://schemas.openxmlformats.org/officeDocument/2006/relationships/image" Target="../media/image4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42.xml"/><Relationship Id="rId3" Type="http://schemas.openxmlformats.org/officeDocument/2006/relationships/image" Target="../media/image5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43.xml"/><Relationship Id="rId3" Type="http://schemas.openxmlformats.org/officeDocument/2006/relationships/image" Target="../media/image46.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47.xml"/><Relationship Id="rId3" Type="http://schemas.openxmlformats.org/officeDocument/2006/relationships/hyperlink" Target="https://github.com/Fakhryfai/Final-Project-Stage-2---Data-Pre-Processing" TargetMode="External"/><Relationship Id="rId4" Type="http://schemas.openxmlformats.org/officeDocument/2006/relationships/image" Target="../media/image51.png"/><Relationship Id="rId5" Type="http://schemas.openxmlformats.org/officeDocument/2006/relationships/image" Target="../media/image43.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8.xml"/><Relationship Id="rId3" Type="http://schemas.openxmlformats.org/officeDocument/2006/relationships/image" Target="../media/image49.jpg"/><Relationship Id="rId4" Type="http://schemas.openxmlformats.org/officeDocument/2006/relationships/hyperlink" Target="https://colab.research.google.com/drive/1NZSKV-eukL7W9F8KneYp2esofqHy_cb4?usp=sharing" TargetMode="External"/><Relationship Id="rId5" Type="http://schemas.openxmlformats.org/officeDocument/2006/relationships/hyperlink" Target="https://colab.research.google.com/drive/1NZSKV-eukL7W9F8KneYp2esofqHy_cb4?usp=sharing" TargetMode="External"/><Relationship Id="rId6" Type="http://schemas.openxmlformats.org/officeDocument/2006/relationships/hyperlink" Target="https://colab.research.google.com/drive/10ZjUwJScyc-CFHJkmdxl_SHxvVp4dODl?usp=sharing#scrollTo=JI5aFfEG6GSh"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8.xml"/><Relationship Id="rId3" Type="http://schemas.openxmlformats.org/officeDocument/2006/relationships/image" Target="../media/image10.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pic>
        <p:nvPicPr>
          <p:cNvPr descr="A close up of a logo&#10;&#10;Description automatically generated" id="212" name="Google Shape;212;p45"/>
          <p:cNvPicPr preferRelativeResize="0"/>
          <p:nvPr/>
        </p:nvPicPr>
        <p:blipFill rotWithShape="1">
          <a:blip r:embed="rId3">
            <a:alphaModFix amt="52999"/>
          </a:blip>
          <a:srcRect b="0" l="0" r="62945" t="0"/>
          <a:stretch/>
        </p:blipFill>
        <p:spPr>
          <a:xfrm flipH="1">
            <a:off x="6838424" y="2408653"/>
            <a:ext cx="2281771" cy="2565754"/>
          </a:xfrm>
          <a:prstGeom prst="rect">
            <a:avLst/>
          </a:prstGeom>
          <a:noFill/>
          <a:ln>
            <a:noFill/>
          </a:ln>
        </p:spPr>
      </p:pic>
      <p:sp>
        <p:nvSpPr>
          <p:cNvPr id="213" name="Google Shape;213;p45"/>
          <p:cNvSpPr txBox="1"/>
          <p:nvPr/>
        </p:nvSpPr>
        <p:spPr>
          <a:xfrm>
            <a:off x="368900" y="672146"/>
            <a:ext cx="3120975" cy="484875"/>
          </a:xfrm>
          <a:prstGeom prst="rect">
            <a:avLst/>
          </a:prstGeom>
          <a:noFill/>
          <a:ln>
            <a:noFill/>
          </a:ln>
        </p:spPr>
        <p:txBody>
          <a:bodyPr anchorCtr="0" anchor="t" bIns="34275" lIns="68575" spcFirstLastPara="1" rIns="68575" wrap="square" tIns="34275">
            <a:spAutoFit/>
          </a:bodyPr>
          <a:lstStyle/>
          <a:p>
            <a:pPr indent="0" lvl="0" marL="0" marR="0" rtl="0" algn="l">
              <a:lnSpc>
                <a:spcPct val="133000"/>
              </a:lnSpc>
              <a:spcBef>
                <a:spcPts val="0"/>
              </a:spcBef>
              <a:spcAft>
                <a:spcPts val="0"/>
              </a:spcAft>
              <a:buClr>
                <a:schemeClr val="lt1"/>
              </a:buClr>
              <a:buSzPts val="2700"/>
              <a:buFont typeface="Montserrat"/>
              <a:buNone/>
            </a:pPr>
            <a:r>
              <a:rPr b="1" i="0" lang="en" sz="2700" u="none" cap="none" strike="noStrike">
                <a:solidFill>
                  <a:schemeClr val="lt1"/>
                </a:solidFill>
                <a:latin typeface="Montserrat"/>
                <a:ea typeface="Montserrat"/>
                <a:cs typeface="Montserrat"/>
                <a:sym typeface="Montserrat"/>
              </a:rPr>
              <a:t>UNO</a:t>
            </a:r>
            <a:endParaRPr b="0" i="0" sz="1100" u="none" cap="none" strike="noStrike">
              <a:solidFill>
                <a:schemeClr val="lt1"/>
              </a:solidFill>
              <a:latin typeface="Arial"/>
              <a:ea typeface="Arial"/>
              <a:cs typeface="Arial"/>
              <a:sym typeface="Arial"/>
            </a:endParaRPr>
          </a:p>
        </p:txBody>
      </p:sp>
      <p:sp>
        <p:nvSpPr>
          <p:cNvPr id="214" name="Google Shape;214;p45"/>
          <p:cNvSpPr txBox="1"/>
          <p:nvPr/>
        </p:nvSpPr>
        <p:spPr>
          <a:xfrm>
            <a:off x="368899" y="1237075"/>
            <a:ext cx="4767900" cy="808200"/>
          </a:xfrm>
          <a:prstGeom prst="rect">
            <a:avLst/>
          </a:prstGeom>
          <a:noFill/>
          <a:ln>
            <a:noFill/>
          </a:ln>
        </p:spPr>
        <p:txBody>
          <a:bodyPr anchorCtr="0" anchor="ctr" bIns="34275" lIns="68575" spcFirstLastPara="1" rIns="68575" wrap="square" tIns="34275">
            <a:spAutoFit/>
          </a:bodyPr>
          <a:lstStyle/>
          <a:p>
            <a:pPr indent="0" lvl="0" marL="0" marR="0" rtl="0" algn="l">
              <a:lnSpc>
                <a:spcPct val="100000"/>
              </a:lnSpc>
              <a:spcBef>
                <a:spcPts val="0"/>
              </a:spcBef>
              <a:spcAft>
                <a:spcPts val="0"/>
              </a:spcAft>
              <a:buClr>
                <a:schemeClr val="lt1"/>
              </a:buClr>
              <a:buSzPts val="2400"/>
              <a:buFont typeface="Montserrat"/>
              <a:buNone/>
            </a:pPr>
            <a:r>
              <a:rPr lang="en" sz="2400">
                <a:solidFill>
                  <a:schemeClr val="lt1"/>
                </a:solidFill>
                <a:latin typeface="Montserrat"/>
                <a:ea typeface="Montserrat"/>
                <a:cs typeface="Montserrat"/>
                <a:sym typeface="Montserrat"/>
              </a:rPr>
              <a:t>Laporan Final Project</a:t>
            </a:r>
            <a:endParaRPr sz="2400">
              <a:solidFill>
                <a:schemeClr val="lt1"/>
              </a:solidFill>
              <a:latin typeface="Montserrat"/>
              <a:ea typeface="Montserrat"/>
              <a:cs typeface="Montserrat"/>
              <a:sym typeface="Montserrat"/>
            </a:endParaRPr>
          </a:p>
          <a:p>
            <a:pPr indent="0" lvl="0" marL="0" marR="0" rtl="0" algn="l">
              <a:lnSpc>
                <a:spcPct val="100000"/>
              </a:lnSpc>
              <a:spcBef>
                <a:spcPts val="0"/>
              </a:spcBef>
              <a:spcAft>
                <a:spcPts val="0"/>
              </a:spcAft>
              <a:buClr>
                <a:schemeClr val="lt1"/>
              </a:buClr>
              <a:buSzPts val="2400"/>
              <a:buFont typeface="Montserrat"/>
              <a:buNone/>
            </a:pPr>
            <a:r>
              <a:rPr lang="en" sz="2400">
                <a:solidFill>
                  <a:schemeClr val="lt1"/>
                </a:solidFill>
                <a:latin typeface="Montserrat"/>
                <a:ea typeface="Montserrat"/>
                <a:cs typeface="Montserrat"/>
                <a:sym typeface="Montserrat"/>
              </a:rPr>
              <a:t>Bank UNO Marketing Targets</a:t>
            </a:r>
            <a:endParaRPr sz="2400">
              <a:solidFill>
                <a:schemeClr val="lt1"/>
              </a:solidFill>
              <a:latin typeface="Montserrat"/>
              <a:ea typeface="Montserrat"/>
              <a:cs typeface="Montserrat"/>
              <a:sym typeface="Montserrat"/>
            </a:endParaRPr>
          </a:p>
        </p:txBody>
      </p:sp>
      <p:cxnSp>
        <p:nvCxnSpPr>
          <p:cNvPr id="215" name="Google Shape;215;p45"/>
          <p:cNvCxnSpPr/>
          <p:nvPr/>
        </p:nvCxnSpPr>
        <p:spPr>
          <a:xfrm>
            <a:off x="477371" y="1223772"/>
            <a:ext cx="1893375" cy="17325"/>
          </a:xfrm>
          <a:prstGeom prst="straightConnector1">
            <a:avLst/>
          </a:prstGeom>
          <a:noFill/>
          <a:ln cap="flat" cmpd="sng" w="76200">
            <a:solidFill>
              <a:schemeClr val="lt1"/>
            </a:solidFill>
            <a:prstDash val="solid"/>
            <a:miter lim="800000"/>
            <a:headEnd len="sm" w="sm" type="none"/>
            <a:tailEnd len="sm" w="sm" type="none"/>
          </a:ln>
        </p:spPr>
      </p:cxnSp>
      <p:sp>
        <p:nvSpPr>
          <p:cNvPr id="216" name="Google Shape;216;p45"/>
          <p:cNvSpPr txBox="1"/>
          <p:nvPr/>
        </p:nvSpPr>
        <p:spPr>
          <a:xfrm>
            <a:off x="379352" y="3963536"/>
            <a:ext cx="2418750" cy="207675"/>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Clr>
                <a:schemeClr val="lt1"/>
              </a:buClr>
              <a:buSzPts val="900"/>
              <a:buFont typeface="Montserrat"/>
              <a:buNone/>
            </a:pPr>
            <a:r>
              <a:t/>
            </a:r>
            <a:endParaRPr b="0" i="0" sz="900" u="none" cap="none" strike="noStrike">
              <a:solidFill>
                <a:schemeClr val="lt1"/>
              </a:solidFill>
              <a:latin typeface="Montserrat"/>
              <a:ea typeface="Montserrat"/>
              <a:cs typeface="Montserrat"/>
              <a:sym typeface="Montserrat"/>
            </a:endParaRPr>
          </a:p>
        </p:txBody>
      </p:sp>
      <p:sp>
        <p:nvSpPr>
          <p:cNvPr id="217" name="Google Shape;217;p45"/>
          <p:cNvSpPr txBox="1"/>
          <p:nvPr/>
        </p:nvSpPr>
        <p:spPr>
          <a:xfrm>
            <a:off x="1486969" y="2121000"/>
            <a:ext cx="3264300" cy="2022525"/>
          </a:xfrm>
          <a:prstGeom prst="rect">
            <a:avLst/>
          </a:prstGeom>
          <a:noFill/>
          <a:ln>
            <a:noFill/>
          </a:ln>
        </p:spPr>
        <p:txBody>
          <a:bodyPr anchorCtr="0" anchor="t" bIns="68575" lIns="68575" spcFirstLastPara="1" rIns="68575" wrap="square" tIns="68575">
            <a:spAutoFit/>
          </a:bodyPr>
          <a:lstStyle/>
          <a:p>
            <a:pPr indent="0" lvl="0" marL="0" rtl="0" algn="l">
              <a:lnSpc>
                <a:spcPct val="115000"/>
              </a:lnSpc>
              <a:spcBef>
                <a:spcPts val="0"/>
              </a:spcBef>
              <a:spcAft>
                <a:spcPts val="0"/>
              </a:spcAft>
              <a:buNone/>
            </a:pPr>
            <a:r>
              <a:rPr lang="en" sz="1200">
                <a:solidFill>
                  <a:schemeClr val="lt1"/>
                </a:solidFill>
              </a:rPr>
              <a:t>Ketua : Daniel Rowin</a:t>
            </a:r>
            <a:endParaRPr sz="1200">
              <a:solidFill>
                <a:schemeClr val="lt1"/>
              </a:solidFill>
            </a:endParaRPr>
          </a:p>
          <a:p>
            <a:pPr indent="0" lvl="0" marL="0" rtl="0" algn="l">
              <a:lnSpc>
                <a:spcPct val="115000"/>
              </a:lnSpc>
              <a:spcBef>
                <a:spcPts val="0"/>
              </a:spcBef>
              <a:spcAft>
                <a:spcPts val="0"/>
              </a:spcAft>
              <a:buClr>
                <a:schemeClr val="dk1"/>
              </a:buClr>
              <a:buSzPts val="800"/>
              <a:buFont typeface="Arial"/>
              <a:buNone/>
            </a:pPr>
            <a:r>
              <a:rPr lang="en" sz="1200">
                <a:solidFill>
                  <a:schemeClr val="lt1"/>
                </a:solidFill>
              </a:rPr>
              <a:t>Anggota :</a:t>
            </a:r>
            <a:endParaRPr sz="1200">
              <a:solidFill>
                <a:schemeClr val="lt1"/>
              </a:solidFill>
            </a:endParaRPr>
          </a:p>
          <a:p>
            <a:pPr indent="0" lvl="0" marL="0" rtl="0" algn="l">
              <a:lnSpc>
                <a:spcPct val="115000"/>
              </a:lnSpc>
              <a:spcBef>
                <a:spcPts val="0"/>
              </a:spcBef>
              <a:spcAft>
                <a:spcPts val="0"/>
              </a:spcAft>
              <a:buClr>
                <a:schemeClr val="dk1"/>
              </a:buClr>
              <a:buSzPts val="800"/>
              <a:buFont typeface="Arial"/>
              <a:buNone/>
            </a:pPr>
            <a:r>
              <a:rPr lang="en" sz="1200">
                <a:solidFill>
                  <a:schemeClr val="lt1"/>
                </a:solidFill>
              </a:rPr>
              <a:t>Febby Maghﬁrani Aziz</a:t>
            </a:r>
            <a:endParaRPr sz="1200">
              <a:solidFill>
                <a:schemeClr val="lt1"/>
              </a:solidFill>
            </a:endParaRPr>
          </a:p>
          <a:p>
            <a:pPr indent="0" lvl="0" marL="0" rtl="0" algn="l">
              <a:lnSpc>
                <a:spcPct val="115000"/>
              </a:lnSpc>
              <a:spcBef>
                <a:spcPts val="0"/>
              </a:spcBef>
              <a:spcAft>
                <a:spcPts val="0"/>
              </a:spcAft>
              <a:buClr>
                <a:schemeClr val="dk1"/>
              </a:buClr>
              <a:buSzPts val="800"/>
              <a:buFont typeface="Arial"/>
              <a:buNone/>
            </a:pPr>
            <a:r>
              <a:rPr lang="en" sz="1200">
                <a:solidFill>
                  <a:schemeClr val="lt1"/>
                </a:solidFill>
              </a:rPr>
              <a:t>Amodya Subagio</a:t>
            </a:r>
            <a:endParaRPr sz="1200">
              <a:solidFill>
                <a:schemeClr val="lt1"/>
              </a:solidFill>
            </a:endParaRPr>
          </a:p>
          <a:p>
            <a:pPr indent="0" lvl="0" marL="0" rtl="0" algn="l">
              <a:lnSpc>
                <a:spcPct val="115000"/>
              </a:lnSpc>
              <a:spcBef>
                <a:spcPts val="0"/>
              </a:spcBef>
              <a:spcAft>
                <a:spcPts val="0"/>
              </a:spcAft>
              <a:buClr>
                <a:schemeClr val="dk1"/>
              </a:buClr>
              <a:buSzPts val="800"/>
              <a:buFont typeface="Arial"/>
              <a:buNone/>
            </a:pPr>
            <a:r>
              <a:rPr lang="en" sz="1200">
                <a:solidFill>
                  <a:schemeClr val="lt1"/>
                </a:solidFill>
              </a:rPr>
              <a:t>Nur Rahman Shalahudi</a:t>
            </a:r>
            <a:r>
              <a:rPr lang="en" sz="1200">
                <a:solidFill>
                  <a:schemeClr val="lt1"/>
                </a:solidFill>
              </a:rPr>
              <a:t>n</a:t>
            </a:r>
            <a:endParaRPr sz="1200">
              <a:solidFill>
                <a:schemeClr val="lt1"/>
              </a:solidFill>
            </a:endParaRPr>
          </a:p>
          <a:p>
            <a:pPr indent="0" lvl="0" marL="0" rtl="0" algn="l">
              <a:lnSpc>
                <a:spcPct val="115000"/>
              </a:lnSpc>
              <a:spcBef>
                <a:spcPts val="0"/>
              </a:spcBef>
              <a:spcAft>
                <a:spcPts val="0"/>
              </a:spcAft>
              <a:buClr>
                <a:schemeClr val="dk1"/>
              </a:buClr>
              <a:buSzPts val="800"/>
              <a:buFont typeface="Arial"/>
              <a:buNone/>
            </a:pPr>
            <a:r>
              <a:rPr lang="en" sz="1200">
                <a:solidFill>
                  <a:schemeClr val="lt1"/>
                </a:solidFill>
              </a:rPr>
              <a:t>Fakhry Abdurrohman</a:t>
            </a:r>
            <a:endParaRPr sz="1200">
              <a:solidFill>
                <a:schemeClr val="lt1"/>
              </a:solidFill>
            </a:endParaRPr>
          </a:p>
          <a:p>
            <a:pPr indent="0" lvl="0" marL="0" rtl="0" algn="l">
              <a:lnSpc>
                <a:spcPct val="115000"/>
              </a:lnSpc>
              <a:spcBef>
                <a:spcPts val="0"/>
              </a:spcBef>
              <a:spcAft>
                <a:spcPts val="0"/>
              </a:spcAft>
              <a:buClr>
                <a:schemeClr val="dk1"/>
              </a:buClr>
              <a:buSzPts val="800"/>
              <a:buFont typeface="Arial"/>
              <a:buNone/>
            </a:pPr>
            <a:r>
              <a:rPr lang="en" sz="1200">
                <a:solidFill>
                  <a:schemeClr val="lt1"/>
                </a:solidFill>
              </a:rPr>
              <a:t>Daviro Yota Nagasan Wahyudi</a:t>
            </a:r>
            <a:endParaRPr sz="1200">
              <a:solidFill>
                <a:schemeClr val="lt1"/>
              </a:solidFill>
            </a:endParaRPr>
          </a:p>
          <a:p>
            <a:pPr indent="0" lvl="0" marL="0" rtl="0" algn="l">
              <a:lnSpc>
                <a:spcPct val="115000"/>
              </a:lnSpc>
              <a:spcBef>
                <a:spcPts val="0"/>
              </a:spcBef>
              <a:spcAft>
                <a:spcPts val="0"/>
              </a:spcAft>
              <a:buClr>
                <a:schemeClr val="dk1"/>
              </a:buClr>
              <a:buSzPts val="800"/>
              <a:buFont typeface="Arial"/>
              <a:buNone/>
            </a:pPr>
            <a:r>
              <a:rPr lang="en" sz="1200">
                <a:solidFill>
                  <a:schemeClr val="lt1"/>
                </a:solidFill>
              </a:rPr>
              <a:t>Putri Vina Fajriyani</a:t>
            </a:r>
            <a:endParaRPr sz="1200">
              <a:solidFill>
                <a:schemeClr val="lt1"/>
              </a:solidFill>
            </a:endParaRPr>
          </a:p>
          <a:p>
            <a:pPr indent="0" lvl="0" marL="0" rtl="0" algn="l">
              <a:lnSpc>
                <a:spcPct val="115000"/>
              </a:lnSpc>
              <a:spcBef>
                <a:spcPts val="0"/>
              </a:spcBef>
              <a:spcAft>
                <a:spcPts val="0"/>
              </a:spcAft>
              <a:buNone/>
            </a:pPr>
            <a:r>
              <a:rPr lang="en" sz="1200">
                <a:solidFill>
                  <a:schemeClr val="lt1"/>
                </a:solidFill>
              </a:rPr>
              <a:t>Asmiyeni Islamiati</a:t>
            </a:r>
            <a:endParaRPr sz="1200">
              <a:solidFill>
                <a:schemeClr val="lt1"/>
              </a:solidFil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54"/>
          <p:cNvSpPr txBox="1"/>
          <p:nvPr/>
        </p:nvSpPr>
        <p:spPr>
          <a:xfrm>
            <a:off x="781290" y="190535"/>
            <a:ext cx="5514354" cy="447675"/>
          </a:xfrm>
          <a:prstGeom prst="rect">
            <a:avLst/>
          </a:prstGeom>
          <a:noFill/>
          <a:ln>
            <a:noFill/>
          </a:ln>
        </p:spPr>
        <p:txBody>
          <a:bodyPr anchorCtr="0" anchor="t" bIns="34275" lIns="68575" spcFirstLastPara="1" rIns="68575" wrap="square" tIns="34275">
            <a:spAutoFit/>
          </a:bodyPr>
          <a:lstStyle/>
          <a:p>
            <a:pPr indent="0" lvl="0" marL="0" marR="0" rtl="0" algn="l">
              <a:lnSpc>
                <a:spcPct val="103000"/>
              </a:lnSpc>
              <a:spcBef>
                <a:spcPts val="0"/>
              </a:spcBef>
              <a:spcAft>
                <a:spcPts val="0"/>
              </a:spcAft>
              <a:buClr>
                <a:srgbClr val="0198A3"/>
              </a:buClr>
              <a:buSzPts val="2400"/>
              <a:buFont typeface="Montserrat"/>
              <a:buNone/>
            </a:pPr>
            <a:r>
              <a:rPr b="1" i="0" lang="en" sz="2400" u="none" cap="none" strike="noStrike">
                <a:solidFill>
                  <a:srgbClr val="0198A3"/>
                </a:solidFill>
                <a:latin typeface="Montserrat"/>
                <a:ea typeface="Montserrat"/>
                <a:cs typeface="Montserrat"/>
                <a:sym typeface="Montserrat"/>
              </a:rPr>
              <a:t>01.  Descriptive Statistics</a:t>
            </a:r>
            <a:endParaRPr b="1" i="0" sz="2400" u="none" cap="none" strike="noStrike">
              <a:solidFill>
                <a:srgbClr val="0198A3"/>
              </a:solidFill>
              <a:latin typeface="Montserrat"/>
              <a:ea typeface="Montserrat"/>
              <a:cs typeface="Montserrat"/>
              <a:sym typeface="Montserrat"/>
            </a:endParaRPr>
          </a:p>
        </p:txBody>
      </p:sp>
      <p:pic>
        <p:nvPicPr>
          <p:cNvPr descr="Screenshot 2023-11-29 at 1.54.30 PM" id="277" name="Google Shape;277;p54"/>
          <p:cNvPicPr preferRelativeResize="0"/>
          <p:nvPr/>
        </p:nvPicPr>
        <p:blipFill rotWithShape="1">
          <a:blip r:embed="rId3">
            <a:alphaModFix/>
          </a:blip>
          <a:srcRect b="0" l="0" r="0" t="0"/>
          <a:stretch/>
        </p:blipFill>
        <p:spPr>
          <a:xfrm>
            <a:off x="781526" y="678656"/>
            <a:ext cx="2240756" cy="3017520"/>
          </a:xfrm>
          <a:prstGeom prst="rect">
            <a:avLst/>
          </a:prstGeom>
          <a:noFill/>
          <a:ln>
            <a:noFill/>
          </a:ln>
        </p:spPr>
      </p:pic>
      <p:pic>
        <p:nvPicPr>
          <p:cNvPr descr="Screenshot 2023-11-29 at 1.55.32 PM" id="278" name="Google Shape;278;p54"/>
          <p:cNvPicPr preferRelativeResize="0"/>
          <p:nvPr/>
        </p:nvPicPr>
        <p:blipFill rotWithShape="1">
          <a:blip r:embed="rId4">
            <a:alphaModFix/>
          </a:blip>
          <a:srcRect b="0" l="0" r="0" t="0"/>
          <a:stretch/>
        </p:blipFill>
        <p:spPr>
          <a:xfrm>
            <a:off x="3186113" y="678656"/>
            <a:ext cx="4451033" cy="3345180"/>
          </a:xfrm>
          <a:prstGeom prst="rect">
            <a:avLst/>
          </a:prstGeom>
          <a:noFill/>
          <a:ln>
            <a:noFill/>
          </a:ln>
        </p:spPr>
      </p:pic>
      <p:pic>
        <p:nvPicPr>
          <p:cNvPr descr="Screenshot 2023-11-29 at 2.00.40 PM" id="279" name="Google Shape;279;p54"/>
          <p:cNvPicPr preferRelativeResize="0"/>
          <p:nvPr/>
        </p:nvPicPr>
        <p:blipFill rotWithShape="1">
          <a:blip r:embed="rId5">
            <a:alphaModFix/>
          </a:blip>
          <a:srcRect b="0" l="0" r="0" t="0"/>
          <a:stretch/>
        </p:blipFill>
        <p:spPr>
          <a:xfrm>
            <a:off x="7801451" y="678656"/>
            <a:ext cx="1049655" cy="2584132"/>
          </a:xfrm>
          <a:prstGeom prst="rect">
            <a:avLst/>
          </a:prstGeom>
          <a:noFill/>
          <a:ln>
            <a:noFill/>
          </a:ln>
        </p:spPr>
      </p:pic>
      <p:pic>
        <p:nvPicPr>
          <p:cNvPr descr="Screenshot 2023-11-30 at 1.31.59 PM" id="280" name="Google Shape;280;p54"/>
          <p:cNvPicPr preferRelativeResize="0"/>
          <p:nvPr/>
        </p:nvPicPr>
        <p:blipFill rotWithShape="1">
          <a:blip r:embed="rId6">
            <a:alphaModFix/>
          </a:blip>
          <a:srcRect b="0" l="0" r="0" t="0"/>
          <a:stretch/>
        </p:blipFill>
        <p:spPr>
          <a:xfrm>
            <a:off x="781526" y="3788569"/>
            <a:ext cx="1504474" cy="115443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55"/>
          <p:cNvSpPr txBox="1"/>
          <p:nvPr/>
        </p:nvSpPr>
        <p:spPr>
          <a:xfrm>
            <a:off x="781290" y="522482"/>
            <a:ext cx="5514354" cy="447675"/>
          </a:xfrm>
          <a:prstGeom prst="rect">
            <a:avLst/>
          </a:prstGeom>
          <a:noFill/>
          <a:ln>
            <a:noFill/>
          </a:ln>
        </p:spPr>
        <p:txBody>
          <a:bodyPr anchorCtr="0" anchor="t" bIns="34275" lIns="68575" spcFirstLastPara="1" rIns="68575" wrap="square" tIns="34275">
            <a:spAutoFit/>
          </a:bodyPr>
          <a:lstStyle/>
          <a:p>
            <a:pPr indent="0" lvl="0" marL="0" marR="0" rtl="0" algn="l">
              <a:lnSpc>
                <a:spcPct val="103000"/>
              </a:lnSpc>
              <a:spcBef>
                <a:spcPts val="0"/>
              </a:spcBef>
              <a:spcAft>
                <a:spcPts val="0"/>
              </a:spcAft>
              <a:buClr>
                <a:srgbClr val="0198A3"/>
              </a:buClr>
              <a:buSzPts val="2400"/>
              <a:buFont typeface="Montserrat"/>
              <a:buNone/>
            </a:pPr>
            <a:r>
              <a:rPr b="1" i="0" lang="en" sz="2400" u="none" cap="none" strike="noStrike">
                <a:solidFill>
                  <a:srgbClr val="0198A3"/>
                </a:solidFill>
                <a:latin typeface="Montserrat"/>
                <a:ea typeface="Montserrat"/>
                <a:cs typeface="Montserrat"/>
                <a:sym typeface="Montserrat"/>
              </a:rPr>
              <a:t>01.  Descriptive Statistics</a:t>
            </a:r>
            <a:endParaRPr b="1" i="0" sz="2400" u="none" cap="none" strike="noStrike">
              <a:solidFill>
                <a:srgbClr val="0198A3"/>
              </a:solidFill>
              <a:latin typeface="Montserrat"/>
              <a:ea typeface="Montserrat"/>
              <a:cs typeface="Montserrat"/>
              <a:sym typeface="Montserrat"/>
            </a:endParaRPr>
          </a:p>
        </p:txBody>
      </p:sp>
      <p:sp>
        <p:nvSpPr>
          <p:cNvPr id="286" name="Google Shape;286;p55"/>
          <p:cNvSpPr txBox="1"/>
          <p:nvPr/>
        </p:nvSpPr>
        <p:spPr>
          <a:xfrm>
            <a:off x="940594" y="1035844"/>
            <a:ext cx="6200700" cy="3732600"/>
          </a:xfrm>
          <a:prstGeom prst="rect">
            <a:avLst/>
          </a:prstGeom>
          <a:noFill/>
          <a:ln>
            <a:noFill/>
          </a:ln>
        </p:spPr>
        <p:txBody>
          <a:bodyPr anchorCtr="0" anchor="t" bIns="34275" lIns="68575" spcFirstLastPara="1" rIns="68575" wrap="square" tIns="34275">
            <a:spAutoFit/>
          </a:bodyPr>
          <a:lstStyle/>
          <a:p>
            <a:pPr indent="0" lvl="0" marL="0" marR="0" rtl="0" algn="just">
              <a:spcBef>
                <a:spcPts val="0"/>
              </a:spcBef>
              <a:spcAft>
                <a:spcPts val="0"/>
              </a:spcAft>
              <a:buNone/>
            </a:pPr>
            <a:r>
              <a:rPr b="0" i="0" lang="en" sz="1400" u="none" cap="none" strike="noStrike">
                <a:solidFill>
                  <a:schemeClr val="dk1"/>
                </a:solidFill>
                <a:latin typeface="Arial"/>
                <a:ea typeface="Arial"/>
                <a:cs typeface="Arial"/>
                <a:sym typeface="Arial"/>
              </a:rPr>
              <a:t>A. Apakah ada kolom dengan tipe data kurang sesuai, atau nama kolom dan isinya kurang sesuai?</a:t>
            </a:r>
            <a:endParaRPr b="0" i="0" sz="1400" u="none" cap="none" strike="noStrike">
              <a:solidFill>
                <a:schemeClr val="dk1"/>
              </a:solidFill>
              <a:latin typeface="Arial"/>
              <a:ea typeface="Arial"/>
              <a:cs typeface="Arial"/>
              <a:sym typeface="Arial"/>
            </a:endParaRPr>
          </a:p>
          <a:p>
            <a:pPr indent="0" lvl="0" marL="0" marR="0" rtl="0" algn="just">
              <a:spcBef>
                <a:spcPts val="0"/>
              </a:spcBef>
              <a:spcAft>
                <a:spcPts val="0"/>
              </a:spcAft>
              <a:buNone/>
            </a:pPr>
            <a:r>
              <a:rPr b="0" i="0" lang="en" sz="1400" u="none" cap="none" strike="noStrike">
                <a:solidFill>
                  <a:schemeClr val="dk1"/>
                </a:solidFill>
                <a:latin typeface="Arial"/>
                <a:ea typeface="Arial"/>
                <a:cs typeface="Arial"/>
                <a:sym typeface="Arial"/>
              </a:rPr>
              <a:t>	</a:t>
            </a:r>
            <a:r>
              <a:rPr b="1" i="1" lang="en" sz="1400" u="none" cap="none" strike="noStrike">
                <a:solidFill>
                  <a:schemeClr val="dk1"/>
                </a:solidFill>
                <a:latin typeface="Arial"/>
                <a:ea typeface="Arial"/>
                <a:cs typeface="Arial"/>
                <a:sym typeface="Arial"/>
              </a:rPr>
              <a:t>Sebaiknya dtype untuk kolom day adalah object karena menunjukkan tanggal. </a:t>
            </a:r>
            <a:endParaRPr b="1" i="1" sz="1400" u="none" cap="none" strike="noStrike">
              <a:solidFill>
                <a:schemeClr val="dk1"/>
              </a:solidFill>
              <a:latin typeface="Arial"/>
              <a:ea typeface="Arial"/>
              <a:cs typeface="Arial"/>
              <a:sym typeface="Arial"/>
            </a:endParaRPr>
          </a:p>
          <a:p>
            <a:pPr indent="0" lvl="0" marL="0" marR="0" rtl="0" algn="just">
              <a:spcBef>
                <a:spcPts val="0"/>
              </a:spcBef>
              <a:spcAft>
                <a:spcPts val="0"/>
              </a:spcAft>
              <a:buNone/>
            </a:pPr>
            <a:r>
              <a:rPr b="0" i="0" lang="en" sz="1400" u="none" cap="none" strike="noStrike">
                <a:solidFill>
                  <a:schemeClr val="dk1"/>
                </a:solidFill>
                <a:latin typeface="Arial"/>
                <a:ea typeface="Arial"/>
                <a:cs typeface="Arial"/>
                <a:sym typeface="Arial"/>
              </a:rPr>
              <a:t>B. Apakah ada kolom yang memiliki nilai kosong? Jika ada, apa saja?</a:t>
            </a:r>
            <a:endParaRPr b="0" i="0" sz="1400" u="none" cap="none" strike="noStrike">
              <a:solidFill>
                <a:schemeClr val="dk1"/>
              </a:solidFill>
              <a:latin typeface="Arial"/>
              <a:ea typeface="Arial"/>
              <a:cs typeface="Arial"/>
              <a:sym typeface="Arial"/>
            </a:endParaRPr>
          </a:p>
          <a:p>
            <a:pPr indent="0" lvl="0" marL="0" marR="0" rtl="0" algn="just">
              <a:spcBef>
                <a:spcPts val="0"/>
              </a:spcBef>
              <a:spcAft>
                <a:spcPts val="0"/>
              </a:spcAft>
              <a:buNone/>
            </a:pPr>
            <a:r>
              <a:rPr b="0" i="0" lang="en" sz="1400" u="none" cap="none" strike="noStrike">
                <a:solidFill>
                  <a:schemeClr val="dk1"/>
                </a:solidFill>
                <a:latin typeface="Arial"/>
                <a:ea typeface="Arial"/>
                <a:cs typeface="Arial"/>
                <a:sym typeface="Arial"/>
              </a:rPr>
              <a:t>	</a:t>
            </a:r>
            <a:r>
              <a:rPr b="1" i="1" lang="en" sz="1400" u="none" cap="none" strike="noStrike">
                <a:solidFill>
                  <a:schemeClr val="dk1"/>
                </a:solidFill>
                <a:latin typeface="Arial"/>
                <a:ea typeface="Arial"/>
                <a:cs typeface="Arial"/>
                <a:sym typeface="Arial"/>
              </a:rPr>
              <a:t>Semua kolom tidak memiliki nilai kosong</a:t>
            </a:r>
            <a:r>
              <a:rPr b="1" i="1" lang="en">
                <a:solidFill>
                  <a:schemeClr val="dk1"/>
                </a:solidFill>
              </a:rPr>
              <a:t>, karena nilai kosong pada dataset sudah dikonversikan menjadi unknown, oleh karena itu terdapat beberapa feature yang memiliki value unknown. </a:t>
            </a:r>
            <a:endParaRPr b="1" i="1" sz="1400" u="none" cap="none" strike="noStrike">
              <a:solidFill>
                <a:schemeClr val="dk1"/>
              </a:solidFill>
              <a:latin typeface="Arial"/>
              <a:ea typeface="Arial"/>
              <a:cs typeface="Arial"/>
              <a:sym typeface="Arial"/>
            </a:endParaRPr>
          </a:p>
          <a:p>
            <a:pPr indent="0" lvl="0" marL="0" marR="0" rtl="0" algn="just">
              <a:spcBef>
                <a:spcPts val="0"/>
              </a:spcBef>
              <a:spcAft>
                <a:spcPts val="0"/>
              </a:spcAft>
              <a:buNone/>
            </a:pPr>
            <a:r>
              <a:rPr b="0" i="0" lang="en" sz="1400" u="none" cap="none" strike="noStrike">
                <a:solidFill>
                  <a:schemeClr val="dk1"/>
                </a:solidFill>
                <a:latin typeface="Arial"/>
                <a:ea typeface="Arial"/>
                <a:cs typeface="Arial"/>
                <a:sym typeface="Arial"/>
              </a:rPr>
              <a:t>C. Apakah ada kolom yang memiliki nilai summary agak aneh?</a:t>
            </a:r>
            <a:endParaRPr b="0" i="0" sz="1400" u="none" cap="none" strike="noStrike">
              <a:solidFill>
                <a:schemeClr val="dk1"/>
              </a:solidFill>
              <a:latin typeface="Arial"/>
              <a:ea typeface="Arial"/>
              <a:cs typeface="Arial"/>
              <a:sym typeface="Arial"/>
            </a:endParaRPr>
          </a:p>
          <a:p>
            <a:pPr indent="0" lvl="0" marL="0" marR="0" rtl="0" algn="just">
              <a:spcBef>
                <a:spcPts val="0"/>
              </a:spcBef>
              <a:spcAft>
                <a:spcPts val="0"/>
              </a:spcAft>
              <a:buNone/>
            </a:pPr>
            <a:r>
              <a:rPr b="0" i="0" lang="en" sz="1400" u="none" cap="none" strike="noStrike">
                <a:solidFill>
                  <a:schemeClr val="dk1"/>
                </a:solidFill>
                <a:latin typeface="Arial"/>
                <a:ea typeface="Arial"/>
                <a:cs typeface="Arial"/>
                <a:sym typeface="Arial"/>
              </a:rPr>
              <a:t>(min/mean/median/max/unique/top/freq)</a:t>
            </a:r>
            <a:endParaRPr b="0" i="0" sz="1400" u="none" cap="none" strike="noStrike">
              <a:solidFill>
                <a:schemeClr val="dk1"/>
              </a:solidFill>
              <a:latin typeface="Arial"/>
              <a:ea typeface="Arial"/>
              <a:cs typeface="Arial"/>
              <a:sym typeface="Arial"/>
            </a:endParaRPr>
          </a:p>
          <a:p>
            <a:pPr indent="-114300" lvl="0" marL="850900" marR="0" rtl="0" algn="just">
              <a:spcBef>
                <a:spcPts val="0"/>
              </a:spcBef>
              <a:spcAft>
                <a:spcPts val="0"/>
              </a:spcAft>
              <a:buClr>
                <a:schemeClr val="dk1"/>
              </a:buClr>
              <a:buSzPts val="1400"/>
              <a:buFont typeface="Arial"/>
              <a:buChar char="•"/>
            </a:pPr>
            <a:r>
              <a:rPr b="1" i="1" lang="en" sz="1400" u="none" cap="none" strike="noStrike">
                <a:solidFill>
                  <a:schemeClr val="dk1"/>
                </a:solidFill>
                <a:latin typeface="Arial"/>
                <a:ea typeface="Arial"/>
                <a:cs typeface="Arial"/>
                <a:sym typeface="Arial"/>
              </a:rPr>
              <a:t>Balance terendah adalah -8019, mungkin diperlukan pemeriksaan lanjutan.</a:t>
            </a:r>
            <a:endParaRPr b="1" i="1" sz="1400" u="none" cap="none" strike="noStrike">
              <a:solidFill>
                <a:schemeClr val="dk1"/>
              </a:solidFill>
              <a:latin typeface="Arial"/>
              <a:ea typeface="Arial"/>
              <a:cs typeface="Arial"/>
              <a:sym typeface="Arial"/>
            </a:endParaRPr>
          </a:p>
          <a:p>
            <a:pPr indent="-114300" lvl="0" marL="850900" marR="0" rtl="0" algn="just">
              <a:spcBef>
                <a:spcPts val="0"/>
              </a:spcBef>
              <a:spcAft>
                <a:spcPts val="0"/>
              </a:spcAft>
              <a:buClr>
                <a:schemeClr val="dk1"/>
              </a:buClr>
              <a:buSzPts val="1400"/>
              <a:buFont typeface="Arial"/>
              <a:buChar char="•"/>
            </a:pPr>
            <a:r>
              <a:rPr b="1" i="1" lang="en" sz="1400" u="none" cap="none" strike="noStrike">
                <a:solidFill>
                  <a:schemeClr val="dk1"/>
                </a:solidFill>
                <a:latin typeface="Arial"/>
                <a:ea typeface="Arial"/>
                <a:cs typeface="Arial"/>
                <a:sym typeface="Arial"/>
              </a:rPr>
              <a:t>Terdapat contact dan </a:t>
            </a:r>
            <a:r>
              <a:rPr b="1" i="1" lang="en">
                <a:solidFill>
                  <a:schemeClr val="dk1"/>
                </a:solidFill>
              </a:rPr>
              <a:t>outcome</a:t>
            </a:r>
            <a:r>
              <a:rPr b="1" i="1" lang="en" sz="1400" u="none" cap="none" strike="noStrike">
                <a:solidFill>
                  <a:schemeClr val="dk1"/>
                </a:solidFill>
                <a:latin typeface="Arial"/>
                <a:ea typeface="Arial"/>
                <a:cs typeface="Arial"/>
                <a:sym typeface="Arial"/>
              </a:rPr>
              <a:t> yang unknown</a:t>
            </a:r>
            <a:endParaRPr b="1" i="1">
              <a:solidFill>
                <a:schemeClr val="dk1"/>
              </a:solidFill>
            </a:endParaRPr>
          </a:p>
          <a:p>
            <a:pPr indent="-114300" lvl="0" marL="850900" marR="0" rtl="0" algn="just">
              <a:spcBef>
                <a:spcPts val="0"/>
              </a:spcBef>
              <a:spcAft>
                <a:spcPts val="0"/>
              </a:spcAft>
              <a:buClr>
                <a:schemeClr val="dk1"/>
              </a:buClr>
              <a:buSzPts val="1400"/>
              <a:buFont typeface="Arial"/>
              <a:buChar char="•"/>
            </a:pPr>
            <a:r>
              <a:rPr b="1" i="1" lang="en">
                <a:solidFill>
                  <a:schemeClr val="dk1"/>
                </a:solidFill>
              </a:rPr>
              <a:t>Nilai minimum pada kolom "duration" adalah 0</a:t>
            </a:r>
            <a:endParaRPr b="1" i="1">
              <a:solidFill>
                <a:schemeClr val="dk1"/>
              </a:solidFill>
            </a:endParaRPr>
          </a:p>
          <a:p>
            <a:pPr indent="-25400" lvl="0" marL="850900" marR="0" rtl="0" algn="just">
              <a:spcBef>
                <a:spcPts val="0"/>
              </a:spcBef>
              <a:spcAft>
                <a:spcPts val="0"/>
              </a:spcAft>
              <a:buClr>
                <a:schemeClr val="dk1"/>
              </a:buClr>
              <a:buSzPts val="1400"/>
              <a:buFont typeface="Arial"/>
              <a:buNone/>
            </a:pPr>
            <a:r>
              <a:t/>
            </a:r>
            <a:endParaRPr b="1" i="1" sz="1400" u="none" cap="none" strike="noStrike">
              <a:solidFill>
                <a:schemeClr val="dk1"/>
              </a:solidFill>
              <a:latin typeface="Arial"/>
              <a:ea typeface="Arial"/>
              <a:cs typeface="Arial"/>
              <a:sym typeface="Arial"/>
            </a:endParaRPr>
          </a:p>
          <a:p>
            <a:pPr indent="-215900" lvl="0" marL="215900" marR="0" rtl="0" algn="just">
              <a:spcBef>
                <a:spcPts val="0"/>
              </a:spcBef>
              <a:spcAft>
                <a:spcPts val="0"/>
              </a:spcAft>
              <a:buNone/>
            </a:pPr>
            <a:r>
              <a:t/>
            </a:r>
            <a:endParaRPr b="0" i="0" sz="1400" u="none" cap="none" strike="noStrike">
              <a:solidFill>
                <a:schemeClr val="dk1"/>
              </a:solidFill>
              <a:latin typeface="Arial"/>
              <a:ea typeface="Arial"/>
              <a:cs typeface="Arial"/>
              <a:sym typeface="Arial"/>
            </a:endParaRPr>
          </a:p>
          <a:p>
            <a:pPr indent="0" lvl="0" marL="0" marR="0" rtl="0" algn="just">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56"/>
          <p:cNvSpPr txBox="1"/>
          <p:nvPr>
            <p:ph type="title"/>
          </p:nvPr>
        </p:nvSpPr>
        <p:spPr>
          <a:xfrm>
            <a:off x="512375" y="200450"/>
            <a:ext cx="5918100" cy="400200"/>
          </a:xfrm>
          <a:prstGeom prst="rect">
            <a:avLst/>
          </a:prstGeom>
          <a:noFill/>
          <a:ln>
            <a:noFill/>
          </a:ln>
        </p:spPr>
        <p:txBody>
          <a:bodyPr anchorCtr="0" anchor="t" bIns="0" lIns="0" spcFirstLastPara="1" rIns="0" wrap="square" tIns="15225">
            <a:spAutoFit/>
          </a:bodyPr>
          <a:lstStyle/>
          <a:p>
            <a:pPr indent="0" lvl="0" marL="12700" rtl="0" algn="l">
              <a:lnSpc>
                <a:spcPct val="100000"/>
              </a:lnSpc>
              <a:spcBef>
                <a:spcPts val="0"/>
              </a:spcBef>
              <a:spcAft>
                <a:spcPts val="0"/>
              </a:spcAft>
              <a:buNone/>
            </a:pPr>
            <a:r>
              <a:rPr lang="en" sz="2500"/>
              <a:t>2. Univariate Analysis </a:t>
            </a:r>
            <a:r>
              <a:rPr lang="en" sz="1600">
                <a:solidFill>
                  <a:srgbClr val="0000FF"/>
                </a:solidFill>
              </a:rPr>
              <a:t>(25 poin)</a:t>
            </a:r>
            <a:endParaRPr sz="1600"/>
          </a:p>
        </p:txBody>
      </p:sp>
      <p:sp>
        <p:nvSpPr>
          <p:cNvPr id="292" name="Google Shape;292;p56"/>
          <p:cNvSpPr txBox="1"/>
          <p:nvPr/>
        </p:nvSpPr>
        <p:spPr>
          <a:xfrm>
            <a:off x="585375" y="1033983"/>
            <a:ext cx="7849870" cy="1007110"/>
          </a:xfrm>
          <a:prstGeom prst="rect">
            <a:avLst/>
          </a:prstGeom>
          <a:noFill/>
          <a:ln>
            <a:noFill/>
          </a:ln>
        </p:spPr>
        <p:txBody>
          <a:bodyPr anchorCtr="0" anchor="t" bIns="0" lIns="0" spcFirstLastPara="1" rIns="0" wrap="square" tIns="12700">
            <a:spAutoFit/>
          </a:bodyPr>
          <a:lstStyle/>
          <a:p>
            <a:pPr indent="0" lvl="0" marL="12700" marR="5080" rtl="0" algn="l">
              <a:lnSpc>
                <a:spcPct val="114999"/>
              </a:lnSpc>
              <a:spcBef>
                <a:spcPts val="0"/>
              </a:spcBef>
              <a:spcAft>
                <a:spcPts val="0"/>
              </a:spcAft>
              <a:buNone/>
            </a:pPr>
            <a:r>
              <a:rPr b="0" i="0" lang="en" sz="1400" u="none" cap="none" strike="noStrike">
                <a:latin typeface="Verdana"/>
                <a:ea typeface="Verdana"/>
                <a:cs typeface="Verdana"/>
                <a:sym typeface="Verdana"/>
              </a:rPr>
              <a:t>Gunakan visualisasi untuk melihat distribusi masing-masing kolom (feature maupun  target). Tuliskan hasil observasinya, misalnya jika ada suatu kolom yang distribusinya  menarik (misal skewed, bimodal, ada outlier, ada nilai yang mendominasi, kategorinya  terlalu banyak, dsb). Jelaskan juga apa yang harus di-follow up saat data pre-processing.</a:t>
            </a:r>
            <a:endParaRPr b="0" i="0" sz="1400" u="none" cap="none" strike="noStrike">
              <a:latin typeface="Verdana"/>
              <a:ea typeface="Verdana"/>
              <a:cs typeface="Verdana"/>
              <a:sym typeface="Verdana"/>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57"/>
          <p:cNvSpPr txBox="1"/>
          <p:nvPr/>
        </p:nvSpPr>
        <p:spPr>
          <a:xfrm>
            <a:off x="781290" y="174343"/>
            <a:ext cx="5514354" cy="447675"/>
          </a:xfrm>
          <a:prstGeom prst="rect">
            <a:avLst/>
          </a:prstGeom>
          <a:noFill/>
          <a:ln>
            <a:noFill/>
          </a:ln>
        </p:spPr>
        <p:txBody>
          <a:bodyPr anchorCtr="0" anchor="t" bIns="34275" lIns="68575" spcFirstLastPara="1" rIns="68575" wrap="square" tIns="34275">
            <a:spAutoFit/>
          </a:bodyPr>
          <a:lstStyle/>
          <a:p>
            <a:pPr indent="0" lvl="0" marL="0" marR="0" rtl="0" algn="l">
              <a:lnSpc>
                <a:spcPct val="103000"/>
              </a:lnSpc>
              <a:spcBef>
                <a:spcPts val="0"/>
              </a:spcBef>
              <a:spcAft>
                <a:spcPts val="0"/>
              </a:spcAft>
              <a:buClr>
                <a:srgbClr val="0198A3"/>
              </a:buClr>
              <a:buSzPts val="2400"/>
              <a:buFont typeface="Montserrat"/>
              <a:buNone/>
            </a:pPr>
            <a:r>
              <a:rPr b="1" i="0" lang="en" sz="2400" u="none" cap="none" strike="noStrike">
                <a:solidFill>
                  <a:srgbClr val="0198A3"/>
                </a:solidFill>
                <a:latin typeface="Montserrat"/>
                <a:ea typeface="Montserrat"/>
                <a:cs typeface="Montserrat"/>
                <a:sym typeface="Montserrat"/>
              </a:rPr>
              <a:t>02. Univariate Analysis</a:t>
            </a:r>
            <a:endParaRPr b="1" i="0" sz="2400" u="none" cap="none" strike="noStrike">
              <a:solidFill>
                <a:srgbClr val="0198A3"/>
              </a:solidFill>
              <a:latin typeface="Montserrat"/>
              <a:ea typeface="Montserrat"/>
              <a:cs typeface="Montserrat"/>
              <a:sym typeface="Montserrat"/>
            </a:endParaRPr>
          </a:p>
        </p:txBody>
      </p:sp>
      <p:pic>
        <p:nvPicPr>
          <p:cNvPr descr="Screenshot 2023-11-30 at 12.52.44 PM" id="298" name="Google Shape;298;p57"/>
          <p:cNvPicPr preferRelativeResize="0"/>
          <p:nvPr/>
        </p:nvPicPr>
        <p:blipFill rotWithShape="1">
          <a:blip r:embed="rId3">
            <a:alphaModFix/>
          </a:blip>
          <a:srcRect b="0" l="0" r="0" t="0"/>
          <a:stretch/>
        </p:blipFill>
        <p:spPr>
          <a:xfrm>
            <a:off x="781526" y="621983"/>
            <a:ext cx="6187916" cy="2076926"/>
          </a:xfrm>
          <a:prstGeom prst="rect">
            <a:avLst/>
          </a:prstGeom>
          <a:noFill/>
          <a:ln>
            <a:noFill/>
          </a:ln>
        </p:spPr>
      </p:pic>
      <p:pic>
        <p:nvPicPr>
          <p:cNvPr descr="Screenshot 2023-11-30 at 12.54.54 PM" id="299" name="Google Shape;299;p57"/>
          <p:cNvPicPr preferRelativeResize="0"/>
          <p:nvPr/>
        </p:nvPicPr>
        <p:blipFill rotWithShape="1">
          <a:blip r:embed="rId4">
            <a:alphaModFix/>
          </a:blip>
          <a:srcRect b="0" l="0" r="0" t="0"/>
          <a:stretch/>
        </p:blipFill>
        <p:spPr>
          <a:xfrm>
            <a:off x="4408170" y="2801779"/>
            <a:ext cx="4443889" cy="2140744"/>
          </a:xfrm>
          <a:prstGeom prst="rect">
            <a:avLst/>
          </a:prstGeom>
          <a:noFill/>
          <a:ln>
            <a:noFill/>
          </a:ln>
        </p:spPr>
      </p:pic>
      <p:sp>
        <p:nvSpPr>
          <p:cNvPr id="300" name="Google Shape;300;p57"/>
          <p:cNvSpPr txBox="1"/>
          <p:nvPr/>
        </p:nvSpPr>
        <p:spPr>
          <a:xfrm>
            <a:off x="785813" y="2708434"/>
            <a:ext cx="3546600" cy="2070300"/>
          </a:xfrm>
          <a:prstGeom prst="rect">
            <a:avLst/>
          </a:prstGeom>
          <a:noFill/>
          <a:ln>
            <a:noFill/>
          </a:ln>
        </p:spPr>
        <p:txBody>
          <a:bodyPr anchorCtr="0" anchor="t" bIns="34275" lIns="68575" spcFirstLastPara="1" rIns="68575" wrap="square" tIns="34275">
            <a:spAutoFit/>
          </a:bodyPr>
          <a:lstStyle/>
          <a:p>
            <a:pPr indent="-215900" lvl="0" marL="215900" marR="0" rtl="0" algn="l">
              <a:spcBef>
                <a:spcPts val="0"/>
              </a:spcBef>
              <a:spcAft>
                <a:spcPts val="0"/>
              </a:spcAft>
              <a:buClr>
                <a:schemeClr val="dk1"/>
              </a:buClr>
              <a:buSzPts val="1000"/>
              <a:buFont typeface="Arial"/>
              <a:buChar char="•"/>
            </a:pPr>
            <a:r>
              <a:rPr b="0" i="0" lang="en" sz="1000" u="none" cap="none" strike="noStrike">
                <a:solidFill>
                  <a:schemeClr val="dk1"/>
                </a:solidFill>
                <a:latin typeface="Arial"/>
                <a:ea typeface="Arial"/>
                <a:cs typeface="Arial"/>
                <a:sym typeface="Arial"/>
              </a:rPr>
              <a:t>Terdapat banyak outliers dan skewed pada feature balance, campaign, pdays, dan previous. Menangani nilai outlier pada kolom balance, campaign, dan pdays jika diperlukan.</a:t>
            </a:r>
            <a:endParaRPr b="0" i="0" sz="1000" u="none" cap="none" strike="noStrike">
              <a:solidFill>
                <a:schemeClr val="dk1"/>
              </a:solidFill>
              <a:latin typeface="Arial"/>
              <a:ea typeface="Arial"/>
              <a:cs typeface="Arial"/>
              <a:sym typeface="Arial"/>
            </a:endParaRPr>
          </a:p>
          <a:p>
            <a:pPr indent="-215900" lvl="0" marL="215900" marR="0" rtl="0" algn="l">
              <a:spcBef>
                <a:spcPts val="0"/>
              </a:spcBef>
              <a:spcAft>
                <a:spcPts val="0"/>
              </a:spcAft>
              <a:buClr>
                <a:schemeClr val="dk1"/>
              </a:buClr>
              <a:buSzPts val="1000"/>
              <a:buFont typeface="Arial"/>
              <a:buChar char="•"/>
            </a:pPr>
            <a:r>
              <a:rPr b="0" i="0" lang="en" sz="1000" u="none" cap="none" strike="noStrike">
                <a:solidFill>
                  <a:schemeClr val="dk1"/>
                </a:solidFill>
                <a:latin typeface="Arial"/>
                <a:ea typeface="Arial"/>
                <a:cs typeface="Arial"/>
                <a:sym typeface="Arial"/>
              </a:rPr>
              <a:t>Feature age sudah hampir mendekati distribusi normal.</a:t>
            </a:r>
            <a:endParaRPr b="0" i="0" sz="1000" u="none" cap="none" strike="noStrike">
              <a:solidFill>
                <a:schemeClr val="dk1"/>
              </a:solidFill>
              <a:latin typeface="Arial"/>
              <a:ea typeface="Arial"/>
              <a:cs typeface="Arial"/>
              <a:sym typeface="Arial"/>
            </a:endParaRPr>
          </a:p>
          <a:p>
            <a:pPr indent="-152400" lvl="0" marL="215900" marR="0" rtl="0" algn="l">
              <a:spcBef>
                <a:spcPts val="0"/>
              </a:spcBef>
              <a:spcAft>
                <a:spcPts val="0"/>
              </a:spcAft>
              <a:buClr>
                <a:schemeClr val="dk1"/>
              </a:buClr>
              <a:buSzPts val="1100"/>
              <a:buFont typeface="Arial"/>
              <a:buNone/>
            </a:pPr>
            <a:r>
              <a:t/>
            </a:r>
            <a:endParaRPr b="0" i="0" sz="1000" u="none" cap="none" strike="noStrike">
              <a:solidFill>
                <a:schemeClr val="dk1"/>
              </a:solidFill>
              <a:latin typeface="Arial"/>
              <a:ea typeface="Arial"/>
              <a:cs typeface="Arial"/>
              <a:sym typeface="Arial"/>
            </a:endParaRPr>
          </a:p>
          <a:p>
            <a:pPr indent="0" lvl="0" marL="0" marR="0" rtl="0" algn="l">
              <a:spcBef>
                <a:spcPts val="0"/>
              </a:spcBef>
              <a:spcAft>
                <a:spcPts val="0"/>
              </a:spcAft>
              <a:buClr>
                <a:schemeClr val="dk1"/>
              </a:buClr>
              <a:buSzPts val="1100"/>
              <a:buFont typeface="Arial"/>
              <a:buNone/>
            </a:pPr>
            <a:r>
              <a:rPr b="0" i="0" lang="en" sz="1000" u="none" cap="none" strike="noStrike">
                <a:solidFill>
                  <a:schemeClr val="dk1"/>
                </a:solidFill>
                <a:latin typeface="Arial"/>
                <a:ea typeface="Arial"/>
                <a:cs typeface="Arial"/>
                <a:sym typeface="Arial"/>
              </a:rPr>
              <a:t>Follow-up untuk Data Pre-processing:</a:t>
            </a:r>
            <a:endParaRPr b="0" i="0" sz="1000" u="none" cap="none" strike="noStrike">
              <a:solidFill>
                <a:schemeClr val="dk1"/>
              </a:solidFill>
              <a:latin typeface="Arial"/>
              <a:ea typeface="Arial"/>
              <a:cs typeface="Arial"/>
              <a:sym typeface="Arial"/>
            </a:endParaRPr>
          </a:p>
          <a:p>
            <a:pPr indent="-215900" lvl="0" marL="215900" marR="0" rtl="0" algn="l">
              <a:spcBef>
                <a:spcPts val="0"/>
              </a:spcBef>
              <a:spcAft>
                <a:spcPts val="0"/>
              </a:spcAft>
              <a:buClr>
                <a:schemeClr val="dk1"/>
              </a:buClr>
              <a:buSzPts val="1000"/>
              <a:buFont typeface="Arial"/>
              <a:buChar char="•"/>
            </a:pPr>
            <a:r>
              <a:rPr b="0" i="0" lang="en" sz="1000" u="none" cap="none" strike="noStrike">
                <a:solidFill>
                  <a:schemeClr val="dk1"/>
                </a:solidFill>
                <a:latin typeface="Arial"/>
                <a:ea typeface="Arial"/>
                <a:cs typeface="Arial"/>
                <a:sym typeface="Arial"/>
              </a:rPr>
              <a:t>Menangani nilai outlier pada feature balance, campaign, pdays dan previous jika diperlukan.</a:t>
            </a:r>
            <a:endParaRPr b="0" i="0" sz="1000" u="none" cap="none" strike="noStrike">
              <a:solidFill>
                <a:schemeClr val="dk1"/>
              </a:solidFill>
              <a:latin typeface="Arial"/>
              <a:ea typeface="Arial"/>
              <a:cs typeface="Arial"/>
              <a:sym typeface="Arial"/>
            </a:endParaRPr>
          </a:p>
          <a:p>
            <a:pPr indent="-215900" lvl="0" marL="215900" marR="0" rtl="0" algn="l">
              <a:spcBef>
                <a:spcPts val="0"/>
              </a:spcBef>
              <a:spcAft>
                <a:spcPts val="0"/>
              </a:spcAft>
              <a:buClr>
                <a:schemeClr val="dk1"/>
              </a:buClr>
              <a:buSzPts val="1000"/>
              <a:buFont typeface="Arial"/>
              <a:buChar char="•"/>
            </a:pPr>
            <a:r>
              <a:rPr b="0" i="0" lang="en" sz="1000" u="none" cap="none" strike="noStrike">
                <a:solidFill>
                  <a:schemeClr val="dk1"/>
                </a:solidFill>
                <a:latin typeface="Arial"/>
                <a:ea typeface="Arial"/>
                <a:cs typeface="Arial"/>
                <a:sym typeface="Arial"/>
              </a:rPr>
              <a:t>Mungkin perlu melakukan normalisasi atau transformasi pada kolom yang memiliki skewness signifikan untuk mendapatkan distribusi yang lebih normal, terutama pada kolom balance.</a:t>
            </a:r>
            <a:endParaRPr b="0" i="0" sz="1000" u="none" cap="none" strike="noStrike">
              <a:solidFill>
                <a:schemeClr val="dk1"/>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58"/>
          <p:cNvSpPr txBox="1"/>
          <p:nvPr/>
        </p:nvSpPr>
        <p:spPr>
          <a:xfrm>
            <a:off x="781290" y="174343"/>
            <a:ext cx="5514354" cy="447675"/>
          </a:xfrm>
          <a:prstGeom prst="rect">
            <a:avLst/>
          </a:prstGeom>
          <a:noFill/>
          <a:ln>
            <a:noFill/>
          </a:ln>
        </p:spPr>
        <p:txBody>
          <a:bodyPr anchorCtr="0" anchor="t" bIns="34275" lIns="68575" spcFirstLastPara="1" rIns="68575" wrap="square" tIns="34275">
            <a:spAutoFit/>
          </a:bodyPr>
          <a:lstStyle/>
          <a:p>
            <a:pPr indent="0" lvl="0" marL="0" marR="0" rtl="0" algn="l">
              <a:lnSpc>
                <a:spcPct val="103000"/>
              </a:lnSpc>
              <a:spcBef>
                <a:spcPts val="0"/>
              </a:spcBef>
              <a:spcAft>
                <a:spcPts val="0"/>
              </a:spcAft>
              <a:buClr>
                <a:srgbClr val="0198A3"/>
              </a:buClr>
              <a:buSzPts val="2400"/>
              <a:buFont typeface="Montserrat"/>
              <a:buNone/>
            </a:pPr>
            <a:r>
              <a:rPr b="1" i="0" lang="en" sz="2400" u="none" cap="none" strike="noStrike">
                <a:solidFill>
                  <a:srgbClr val="0198A3"/>
                </a:solidFill>
                <a:latin typeface="Montserrat"/>
                <a:ea typeface="Montserrat"/>
                <a:cs typeface="Montserrat"/>
                <a:sym typeface="Montserrat"/>
              </a:rPr>
              <a:t>02. Univariate Analysis</a:t>
            </a:r>
            <a:endParaRPr b="1" i="0" sz="2400" u="none" cap="none" strike="noStrike">
              <a:solidFill>
                <a:srgbClr val="0198A3"/>
              </a:solidFill>
              <a:latin typeface="Montserrat"/>
              <a:ea typeface="Montserrat"/>
              <a:cs typeface="Montserrat"/>
              <a:sym typeface="Montserrat"/>
            </a:endParaRPr>
          </a:p>
        </p:txBody>
      </p:sp>
      <p:sp>
        <p:nvSpPr>
          <p:cNvPr id="306" name="Google Shape;306;p58"/>
          <p:cNvSpPr txBox="1"/>
          <p:nvPr/>
        </p:nvSpPr>
        <p:spPr>
          <a:xfrm>
            <a:off x="704850" y="2465736"/>
            <a:ext cx="3546600" cy="408000"/>
          </a:xfrm>
          <a:prstGeom prst="rect">
            <a:avLst/>
          </a:prstGeom>
          <a:noFill/>
          <a:ln>
            <a:noFill/>
          </a:ln>
        </p:spPr>
        <p:txBody>
          <a:bodyPr anchorCtr="0" anchor="t" bIns="34275" lIns="68575" spcFirstLastPara="1" rIns="68575" wrap="square" tIns="34275">
            <a:spAutoFit/>
          </a:bodyPr>
          <a:lstStyle/>
          <a:p>
            <a:pPr indent="-222250" lvl="0" marL="215900" marR="0" rtl="0" algn="l">
              <a:spcBef>
                <a:spcPts val="0"/>
              </a:spcBef>
              <a:spcAft>
                <a:spcPts val="0"/>
              </a:spcAft>
              <a:buClr>
                <a:schemeClr val="dk1"/>
              </a:buClr>
              <a:buSzPts val="1100"/>
              <a:buFont typeface="Arial"/>
              <a:buChar char="•"/>
            </a:pPr>
            <a:r>
              <a:rPr b="0" i="0" lang="en" sz="1100" u="none" cap="none" strike="noStrike">
                <a:solidFill>
                  <a:schemeClr val="dk1"/>
                </a:solidFill>
                <a:latin typeface="Arial"/>
                <a:ea typeface="Arial"/>
                <a:cs typeface="Arial"/>
                <a:sym typeface="Arial"/>
              </a:rPr>
              <a:t>Kebanyakan data menunjukkan last contact day of the month adalah tanggal 20-21.</a:t>
            </a:r>
            <a:endParaRPr b="0" i="0" sz="1100" u="none" cap="none" strike="noStrike">
              <a:solidFill>
                <a:schemeClr val="dk1"/>
              </a:solidFill>
              <a:latin typeface="Arial"/>
              <a:ea typeface="Arial"/>
              <a:cs typeface="Arial"/>
              <a:sym typeface="Arial"/>
            </a:endParaRPr>
          </a:p>
        </p:txBody>
      </p:sp>
      <p:pic>
        <p:nvPicPr>
          <p:cNvPr descr="Screenshot 2023-11-30 at 1.42.31 PM" id="307" name="Google Shape;307;p58"/>
          <p:cNvPicPr preferRelativeResize="0"/>
          <p:nvPr/>
        </p:nvPicPr>
        <p:blipFill rotWithShape="1">
          <a:blip r:embed="rId3">
            <a:alphaModFix/>
          </a:blip>
          <a:srcRect b="0" l="0" r="0" t="0"/>
          <a:stretch/>
        </p:blipFill>
        <p:spPr>
          <a:xfrm>
            <a:off x="510540" y="688658"/>
            <a:ext cx="4079558" cy="1546384"/>
          </a:xfrm>
          <a:prstGeom prst="rect">
            <a:avLst/>
          </a:prstGeom>
          <a:noFill/>
          <a:ln>
            <a:noFill/>
          </a:ln>
        </p:spPr>
      </p:pic>
      <p:pic>
        <p:nvPicPr>
          <p:cNvPr descr="Screenshot 2023-11-30 at 1.39.39 PM" id="308" name="Google Shape;308;p58"/>
          <p:cNvPicPr preferRelativeResize="0"/>
          <p:nvPr/>
        </p:nvPicPr>
        <p:blipFill rotWithShape="1">
          <a:blip r:embed="rId4">
            <a:alphaModFix/>
          </a:blip>
          <a:srcRect b="0" l="0" r="0" t="0"/>
          <a:stretch/>
        </p:blipFill>
        <p:spPr>
          <a:xfrm>
            <a:off x="4832105" y="704859"/>
            <a:ext cx="3994786" cy="1513999"/>
          </a:xfrm>
          <a:prstGeom prst="rect">
            <a:avLst/>
          </a:prstGeom>
          <a:noFill/>
          <a:ln>
            <a:noFill/>
          </a:ln>
        </p:spPr>
      </p:pic>
      <p:sp>
        <p:nvSpPr>
          <p:cNvPr id="309" name="Google Shape;309;p58"/>
          <p:cNvSpPr txBox="1"/>
          <p:nvPr/>
        </p:nvSpPr>
        <p:spPr>
          <a:xfrm>
            <a:off x="4832100" y="2400550"/>
            <a:ext cx="4079700" cy="408000"/>
          </a:xfrm>
          <a:prstGeom prst="rect">
            <a:avLst/>
          </a:prstGeom>
          <a:noFill/>
          <a:ln>
            <a:noFill/>
          </a:ln>
        </p:spPr>
        <p:txBody>
          <a:bodyPr anchorCtr="0" anchor="t" bIns="91425" lIns="91425" spcFirstLastPara="1" rIns="91425" wrap="square" tIns="91425">
            <a:noAutofit/>
          </a:bodyPr>
          <a:lstStyle/>
          <a:p>
            <a:pPr indent="-222250" lvl="0" marL="215900" rtl="0" algn="l">
              <a:spcBef>
                <a:spcPts val="0"/>
              </a:spcBef>
              <a:spcAft>
                <a:spcPts val="0"/>
              </a:spcAft>
              <a:buClr>
                <a:schemeClr val="dk1"/>
              </a:buClr>
              <a:buSzPts val="1100"/>
              <a:buChar char="•"/>
            </a:pPr>
            <a:r>
              <a:rPr lang="en" sz="1100">
                <a:solidFill>
                  <a:schemeClr val="dk1"/>
                </a:solidFill>
              </a:rPr>
              <a:t>Last contact duration kebanyak berlangsung kurang dari 1000 detik. </a:t>
            </a:r>
            <a:endParaRPr sz="1800">
              <a:solidFill>
                <a:schemeClr val="dk2"/>
              </a:solidFil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59"/>
          <p:cNvSpPr txBox="1"/>
          <p:nvPr/>
        </p:nvSpPr>
        <p:spPr>
          <a:xfrm>
            <a:off x="781290" y="174343"/>
            <a:ext cx="5514300" cy="438600"/>
          </a:xfrm>
          <a:prstGeom prst="rect">
            <a:avLst/>
          </a:prstGeom>
          <a:noFill/>
          <a:ln>
            <a:noFill/>
          </a:ln>
        </p:spPr>
        <p:txBody>
          <a:bodyPr anchorCtr="0" anchor="t" bIns="34275" lIns="68575" spcFirstLastPara="1" rIns="68575" wrap="square" tIns="34275">
            <a:spAutoFit/>
          </a:bodyPr>
          <a:lstStyle/>
          <a:p>
            <a:pPr indent="0" lvl="0" marL="0" marR="0" rtl="0" algn="l">
              <a:lnSpc>
                <a:spcPct val="103000"/>
              </a:lnSpc>
              <a:spcBef>
                <a:spcPts val="0"/>
              </a:spcBef>
              <a:spcAft>
                <a:spcPts val="0"/>
              </a:spcAft>
              <a:buClr>
                <a:srgbClr val="0198A3"/>
              </a:buClr>
              <a:buSzPts val="2400"/>
              <a:buFont typeface="Montserrat"/>
              <a:buNone/>
            </a:pPr>
            <a:r>
              <a:rPr b="1" i="0" lang="en" sz="2400" u="none" cap="none" strike="noStrike">
                <a:solidFill>
                  <a:srgbClr val="0198A3"/>
                </a:solidFill>
                <a:latin typeface="Montserrat"/>
                <a:ea typeface="Montserrat"/>
                <a:cs typeface="Montserrat"/>
                <a:sym typeface="Montserrat"/>
              </a:rPr>
              <a:t>02. Univariate Analysis</a:t>
            </a:r>
            <a:endParaRPr b="1" i="0" sz="2400" u="none" cap="none" strike="noStrike">
              <a:solidFill>
                <a:srgbClr val="0198A3"/>
              </a:solidFill>
              <a:latin typeface="Montserrat"/>
              <a:ea typeface="Montserrat"/>
              <a:cs typeface="Montserrat"/>
              <a:sym typeface="Montserrat"/>
            </a:endParaRPr>
          </a:p>
        </p:txBody>
      </p:sp>
      <p:pic>
        <p:nvPicPr>
          <p:cNvPr id="315" name="Google Shape;315;p59"/>
          <p:cNvPicPr preferRelativeResize="0"/>
          <p:nvPr/>
        </p:nvPicPr>
        <p:blipFill>
          <a:blip r:embed="rId3">
            <a:alphaModFix/>
          </a:blip>
          <a:stretch>
            <a:fillRect/>
          </a:stretch>
        </p:blipFill>
        <p:spPr>
          <a:xfrm>
            <a:off x="550325" y="765350"/>
            <a:ext cx="8466676" cy="422575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60"/>
          <p:cNvSpPr txBox="1"/>
          <p:nvPr>
            <p:ph type="title"/>
          </p:nvPr>
        </p:nvSpPr>
        <p:spPr>
          <a:xfrm>
            <a:off x="512375" y="200450"/>
            <a:ext cx="5802900" cy="400200"/>
          </a:xfrm>
          <a:prstGeom prst="rect">
            <a:avLst/>
          </a:prstGeom>
          <a:noFill/>
          <a:ln>
            <a:noFill/>
          </a:ln>
        </p:spPr>
        <p:txBody>
          <a:bodyPr anchorCtr="0" anchor="t" bIns="0" lIns="0" spcFirstLastPara="1" rIns="0" wrap="square" tIns="15225">
            <a:spAutoFit/>
          </a:bodyPr>
          <a:lstStyle/>
          <a:p>
            <a:pPr indent="0" lvl="0" marL="12700" rtl="0" algn="l">
              <a:lnSpc>
                <a:spcPct val="100000"/>
              </a:lnSpc>
              <a:spcBef>
                <a:spcPts val="0"/>
              </a:spcBef>
              <a:spcAft>
                <a:spcPts val="0"/>
              </a:spcAft>
              <a:buNone/>
            </a:pPr>
            <a:r>
              <a:rPr lang="en" sz="2500"/>
              <a:t>3. Multivariate Analysis </a:t>
            </a:r>
            <a:r>
              <a:rPr lang="en" sz="1600">
                <a:solidFill>
                  <a:srgbClr val="0000FF"/>
                </a:solidFill>
              </a:rPr>
              <a:t>(15 poin)</a:t>
            </a:r>
            <a:endParaRPr sz="1600"/>
          </a:p>
        </p:txBody>
      </p:sp>
      <p:sp>
        <p:nvSpPr>
          <p:cNvPr id="321" name="Google Shape;321;p60"/>
          <p:cNvSpPr txBox="1"/>
          <p:nvPr>
            <p:ph idx="1" type="body"/>
          </p:nvPr>
        </p:nvSpPr>
        <p:spPr>
          <a:xfrm>
            <a:off x="482694" y="1033983"/>
            <a:ext cx="8178610" cy="2047875"/>
          </a:xfrm>
          <a:prstGeom prst="rect">
            <a:avLst/>
          </a:prstGeom>
          <a:noFill/>
          <a:ln>
            <a:noFill/>
          </a:ln>
        </p:spPr>
        <p:txBody>
          <a:bodyPr anchorCtr="0" anchor="t" bIns="0" lIns="0" spcFirstLastPara="1" rIns="0" wrap="square" tIns="12700">
            <a:spAutoFit/>
          </a:bodyPr>
          <a:lstStyle/>
          <a:p>
            <a:pPr indent="0" lvl="0" marL="114935" marR="5080" rtl="0" algn="l">
              <a:lnSpc>
                <a:spcPct val="114999"/>
              </a:lnSpc>
              <a:spcBef>
                <a:spcPts val="0"/>
              </a:spcBef>
              <a:spcAft>
                <a:spcPts val="0"/>
              </a:spcAft>
              <a:buNone/>
            </a:pPr>
            <a:r>
              <a:rPr lang="en"/>
              <a:t>Lakukan multivariate analysis (seperti correlation heatmap dan category plots, sesuai yang  diajarkan di kelas). Tuliskan hasil observasinya, seperti:</a:t>
            </a:r>
            <a:endParaRPr/>
          </a:p>
          <a:p>
            <a:pPr indent="-400050" lvl="0" marL="572135" marR="153670" rtl="0" algn="l">
              <a:lnSpc>
                <a:spcPct val="114999"/>
              </a:lnSpc>
              <a:spcBef>
                <a:spcPts val="1200"/>
              </a:spcBef>
              <a:spcAft>
                <a:spcPts val="0"/>
              </a:spcAft>
              <a:buClr>
                <a:schemeClr val="dk1"/>
              </a:buClr>
              <a:buSzPts val="1400"/>
              <a:buFont typeface="Verdana"/>
              <a:buAutoNum type="alphaUcPeriod"/>
            </a:pPr>
            <a:r>
              <a:rPr lang="en"/>
              <a:t>Bagaimana korelasi antara masing-masing feature dan label. Kira-kira feature mana  saja yang paling relevan dan harus dipertahankan?</a:t>
            </a:r>
            <a:endParaRPr/>
          </a:p>
          <a:p>
            <a:pPr indent="-400685" lvl="0" marL="572135" marR="287020" rtl="0" algn="l">
              <a:lnSpc>
                <a:spcPct val="114999"/>
              </a:lnSpc>
              <a:spcBef>
                <a:spcPts val="0"/>
              </a:spcBef>
              <a:spcAft>
                <a:spcPts val="0"/>
              </a:spcAft>
              <a:buClr>
                <a:schemeClr val="dk1"/>
              </a:buClr>
              <a:buSzPts val="1400"/>
              <a:buFont typeface="Verdana"/>
              <a:buAutoNum type="alphaUcPeriod"/>
            </a:pPr>
            <a:r>
              <a:rPr lang="en"/>
              <a:t>Bagaimana korelasi antar-feature, apakah ada pola yang menarik? Apa yang perlu  dilakukan terhadap feature itu?</a:t>
            </a:r>
            <a:endParaRPr/>
          </a:p>
          <a:p>
            <a:pPr indent="0" lvl="0" marL="114935" rtl="0" algn="l">
              <a:lnSpc>
                <a:spcPct val="100000"/>
              </a:lnSpc>
              <a:spcBef>
                <a:spcPts val="1450"/>
              </a:spcBef>
              <a:spcAft>
                <a:spcPts val="0"/>
              </a:spcAft>
              <a:buNone/>
            </a:pPr>
            <a:r>
              <a:rPr lang="en"/>
              <a:t>* Tuliskan juga jika memang tidak ada feature yang saling berkorelasi</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61"/>
          <p:cNvSpPr txBox="1"/>
          <p:nvPr>
            <p:ph type="title"/>
          </p:nvPr>
        </p:nvSpPr>
        <p:spPr>
          <a:xfrm>
            <a:off x="482700" y="150125"/>
            <a:ext cx="6997500" cy="4617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sz="3000"/>
              <a:t>3. Multivariate Analysis</a:t>
            </a:r>
            <a:endParaRPr sz="3000"/>
          </a:p>
        </p:txBody>
      </p:sp>
      <p:sp>
        <p:nvSpPr>
          <p:cNvPr id="327" name="Google Shape;327;p61"/>
          <p:cNvSpPr txBox="1"/>
          <p:nvPr>
            <p:ph idx="1" type="body"/>
          </p:nvPr>
        </p:nvSpPr>
        <p:spPr>
          <a:xfrm>
            <a:off x="589722" y="707775"/>
            <a:ext cx="3596100" cy="215400"/>
          </a:xfrm>
          <a:prstGeom prst="rect">
            <a:avLst/>
          </a:prstGeom>
        </p:spPr>
        <p:txBody>
          <a:bodyPr anchorCtr="0" anchor="t" bIns="0" lIns="0" spcFirstLastPara="1" rIns="0" wrap="square" tIns="0">
            <a:spAutoFit/>
          </a:bodyPr>
          <a:lstStyle/>
          <a:p>
            <a:pPr indent="-317500" lvl="0" marL="457200" rtl="0" algn="l">
              <a:spcBef>
                <a:spcPts val="0"/>
              </a:spcBef>
              <a:spcAft>
                <a:spcPts val="0"/>
              </a:spcAft>
              <a:buSzPts val="1400"/>
              <a:buAutoNum type="alphaUcPeriod"/>
            </a:pPr>
            <a:r>
              <a:rPr lang="en"/>
              <a:t>Korelasi antar feature dan label</a:t>
            </a:r>
            <a:endParaRPr/>
          </a:p>
        </p:txBody>
      </p:sp>
      <p:pic>
        <p:nvPicPr>
          <p:cNvPr id="328" name="Google Shape;328;p61"/>
          <p:cNvPicPr preferRelativeResize="0"/>
          <p:nvPr/>
        </p:nvPicPr>
        <p:blipFill>
          <a:blip r:embed="rId3">
            <a:alphaModFix/>
          </a:blip>
          <a:stretch>
            <a:fillRect/>
          </a:stretch>
        </p:blipFill>
        <p:spPr>
          <a:xfrm>
            <a:off x="589725" y="1019125"/>
            <a:ext cx="1724025" cy="1447800"/>
          </a:xfrm>
          <a:prstGeom prst="rect">
            <a:avLst/>
          </a:prstGeom>
          <a:noFill/>
          <a:ln>
            <a:noFill/>
          </a:ln>
        </p:spPr>
      </p:pic>
      <p:sp>
        <p:nvSpPr>
          <p:cNvPr id="329" name="Google Shape;329;p61"/>
          <p:cNvSpPr txBox="1"/>
          <p:nvPr/>
        </p:nvSpPr>
        <p:spPr>
          <a:xfrm>
            <a:off x="747213" y="2562875"/>
            <a:ext cx="1278600" cy="33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dk1"/>
                </a:solidFill>
                <a:latin typeface="Verdana"/>
                <a:ea typeface="Verdana"/>
                <a:cs typeface="Verdana"/>
                <a:sym typeface="Verdana"/>
              </a:rPr>
              <a:t>age &amp; duration</a:t>
            </a:r>
            <a:endParaRPr sz="1100">
              <a:solidFill>
                <a:schemeClr val="dk1"/>
              </a:solidFill>
              <a:latin typeface="Verdana"/>
              <a:ea typeface="Verdana"/>
              <a:cs typeface="Verdana"/>
              <a:sym typeface="Verdana"/>
            </a:endParaRPr>
          </a:p>
        </p:txBody>
      </p:sp>
      <p:pic>
        <p:nvPicPr>
          <p:cNvPr id="330" name="Google Shape;330;p61"/>
          <p:cNvPicPr preferRelativeResize="0"/>
          <p:nvPr/>
        </p:nvPicPr>
        <p:blipFill>
          <a:blip r:embed="rId4">
            <a:alphaModFix/>
          </a:blip>
          <a:stretch>
            <a:fillRect/>
          </a:stretch>
        </p:blipFill>
        <p:spPr>
          <a:xfrm>
            <a:off x="2466150" y="1075575"/>
            <a:ext cx="1447800" cy="1447800"/>
          </a:xfrm>
          <a:prstGeom prst="rect">
            <a:avLst/>
          </a:prstGeom>
          <a:noFill/>
          <a:ln>
            <a:noFill/>
          </a:ln>
        </p:spPr>
      </p:pic>
      <p:sp>
        <p:nvSpPr>
          <p:cNvPr id="331" name="Google Shape;331;p61"/>
          <p:cNvSpPr txBox="1"/>
          <p:nvPr/>
        </p:nvSpPr>
        <p:spPr>
          <a:xfrm>
            <a:off x="2466151" y="2562875"/>
            <a:ext cx="1447800" cy="33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dk1"/>
                </a:solidFill>
                <a:latin typeface="Verdana"/>
                <a:ea typeface="Verdana"/>
                <a:cs typeface="Verdana"/>
                <a:sym typeface="Verdana"/>
              </a:rPr>
              <a:t>day &amp; duration</a:t>
            </a:r>
            <a:endParaRPr sz="1100">
              <a:solidFill>
                <a:schemeClr val="dk1"/>
              </a:solidFill>
              <a:latin typeface="Verdana"/>
              <a:ea typeface="Verdana"/>
              <a:cs typeface="Verdana"/>
              <a:sym typeface="Verdana"/>
            </a:endParaRPr>
          </a:p>
        </p:txBody>
      </p:sp>
      <p:pic>
        <p:nvPicPr>
          <p:cNvPr id="332" name="Google Shape;332;p61"/>
          <p:cNvPicPr preferRelativeResize="0"/>
          <p:nvPr/>
        </p:nvPicPr>
        <p:blipFill>
          <a:blip r:embed="rId5">
            <a:alphaModFix/>
          </a:blip>
          <a:stretch>
            <a:fillRect/>
          </a:stretch>
        </p:blipFill>
        <p:spPr>
          <a:xfrm>
            <a:off x="662622" y="2998125"/>
            <a:ext cx="1447800" cy="1533525"/>
          </a:xfrm>
          <a:prstGeom prst="rect">
            <a:avLst/>
          </a:prstGeom>
          <a:noFill/>
          <a:ln>
            <a:noFill/>
          </a:ln>
        </p:spPr>
      </p:pic>
      <p:sp>
        <p:nvSpPr>
          <p:cNvPr id="333" name="Google Shape;333;p61"/>
          <p:cNvSpPr txBox="1"/>
          <p:nvPr/>
        </p:nvSpPr>
        <p:spPr>
          <a:xfrm>
            <a:off x="662613" y="4541875"/>
            <a:ext cx="1278600" cy="33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dk1"/>
                </a:solidFill>
                <a:latin typeface="Verdana"/>
                <a:ea typeface="Verdana"/>
                <a:cs typeface="Verdana"/>
                <a:sym typeface="Verdana"/>
              </a:rPr>
              <a:t>day</a:t>
            </a:r>
            <a:r>
              <a:rPr lang="en" sz="1100">
                <a:solidFill>
                  <a:schemeClr val="dk1"/>
                </a:solidFill>
                <a:latin typeface="Verdana"/>
                <a:ea typeface="Verdana"/>
                <a:cs typeface="Verdana"/>
                <a:sym typeface="Verdana"/>
              </a:rPr>
              <a:t> &amp; pdays</a:t>
            </a:r>
            <a:endParaRPr sz="1100">
              <a:solidFill>
                <a:schemeClr val="dk1"/>
              </a:solidFill>
              <a:latin typeface="Verdana"/>
              <a:ea typeface="Verdana"/>
              <a:cs typeface="Verdana"/>
              <a:sym typeface="Verdana"/>
            </a:endParaRPr>
          </a:p>
        </p:txBody>
      </p:sp>
      <p:pic>
        <p:nvPicPr>
          <p:cNvPr id="334" name="Google Shape;334;p61"/>
          <p:cNvPicPr preferRelativeResize="0"/>
          <p:nvPr/>
        </p:nvPicPr>
        <p:blipFill>
          <a:blip r:embed="rId6">
            <a:alphaModFix/>
          </a:blip>
          <a:stretch>
            <a:fillRect/>
          </a:stretch>
        </p:blipFill>
        <p:spPr>
          <a:xfrm>
            <a:off x="2408997" y="2987125"/>
            <a:ext cx="1504950" cy="1628775"/>
          </a:xfrm>
          <a:prstGeom prst="rect">
            <a:avLst/>
          </a:prstGeom>
          <a:noFill/>
          <a:ln>
            <a:noFill/>
          </a:ln>
        </p:spPr>
      </p:pic>
      <p:sp>
        <p:nvSpPr>
          <p:cNvPr id="335" name="Google Shape;335;p61"/>
          <p:cNvSpPr txBox="1"/>
          <p:nvPr/>
        </p:nvSpPr>
        <p:spPr>
          <a:xfrm>
            <a:off x="2522176" y="4541875"/>
            <a:ext cx="1447800" cy="33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dk1"/>
                </a:solidFill>
                <a:latin typeface="Verdana"/>
                <a:ea typeface="Verdana"/>
                <a:cs typeface="Verdana"/>
                <a:sym typeface="Verdana"/>
              </a:rPr>
              <a:t>pdays &amp; duration</a:t>
            </a:r>
            <a:endParaRPr sz="1100">
              <a:solidFill>
                <a:schemeClr val="dk1"/>
              </a:solidFill>
              <a:latin typeface="Verdana"/>
              <a:ea typeface="Verdana"/>
              <a:cs typeface="Verdana"/>
              <a:sym typeface="Verdana"/>
            </a:endParaRPr>
          </a:p>
        </p:txBody>
      </p:sp>
      <p:sp>
        <p:nvSpPr>
          <p:cNvPr id="336" name="Google Shape;336;p61"/>
          <p:cNvSpPr txBox="1"/>
          <p:nvPr/>
        </p:nvSpPr>
        <p:spPr>
          <a:xfrm>
            <a:off x="4945200" y="957825"/>
            <a:ext cx="3275100" cy="1683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rPr>
              <a:t>Korelasi antara feature dan label yang mengindikasikan kombinasi yang baik :</a:t>
            </a:r>
            <a:endParaRPr>
              <a:solidFill>
                <a:schemeClr val="dk1"/>
              </a:solidFill>
            </a:endParaRPr>
          </a:p>
          <a:p>
            <a:pPr indent="-317500" lvl="0" marL="457200" rtl="0" algn="l">
              <a:lnSpc>
                <a:spcPct val="115000"/>
              </a:lnSpc>
              <a:spcBef>
                <a:spcPts val="0"/>
              </a:spcBef>
              <a:spcAft>
                <a:spcPts val="0"/>
              </a:spcAft>
              <a:buClr>
                <a:schemeClr val="dk1"/>
              </a:buClr>
              <a:buSzPts val="1400"/>
              <a:buChar char="-"/>
            </a:pPr>
            <a:r>
              <a:rPr lang="en">
                <a:solidFill>
                  <a:schemeClr val="dk1"/>
                </a:solidFill>
              </a:rPr>
              <a:t>age &amp; duration</a:t>
            </a:r>
            <a:endParaRPr>
              <a:solidFill>
                <a:schemeClr val="dk1"/>
              </a:solidFill>
            </a:endParaRPr>
          </a:p>
          <a:p>
            <a:pPr indent="-317500" lvl="0" marL="457200" rtl="0" algn="l">
              <a:lnSpc>
                <a:spcPct val="115000"/>
              </a:lnSpc>
              <a:spcBef>
                <a:spcPts val="0"/>
              </a:spcBef>
              <a:spcAft>
                <a:spcPts val="0"/>
              </a:spcAft>
              <a:buClr>
                <a:schemeClr val="dk1"/>
              </a:buClr>
              <a:buSzPts val="1400"/>
              <a:buChar char="-"/>
            </a:pPr>
            <a:r>
              <a:rPr lang="en">
                <a:solidFill>
                  <a:schemeClr val="dk1"/>
                </a:solidFill>
              </a:rPr>
              <a:t>day &amp; duration</a:t>
            </a:r>
            <a:endParaRPr>
              <a:solidFill>
                <a:schemeClr val="dk1"/>
              </a:solidFill>
            </a:endParaRPr>
          </a:p>
          <a:p>
            <a:pPr indent="-317500" lvl="0" marL="457200" rtl="0" algn="l">
              <a:lnSpc>
                <a:spcPct val="115000"/>
              </a:lnSpc>
              <a:spcBef>
                <a:spcPts val="0"/>
              </a:spcBef>
              <a:spcAft>
                <a:spcPts val="0"/>
              </a:spcAft>
              <a:buClr>
                <a:schemeClr val="dk1"/>
              </a:buClr>
              <a:buSzPts val="1400"/>
              <a:buChar char="-"/>
            </a:pPr>
            <a:r>
              <a:rPr lang="en">
                <a:solidFill>
                  <a:schemeClr val="dk1"/>
                </a:solidFill>
              </a:rPr>
              <a:t>day &amp; pdays</a:t>
            </a:r>
            <a:endParaRPr>
              <a:solidFill>
                <a:schemeClr val="dk1"/>
              </a:solidFill>
            </a:endParaRPr>
          </a:p>
          <a:p>
            <a:pPr indent="-317500" lvl="0" marL="457200" rtl="0" algn="l">
              <a:lnSpc>
                <a:spcPct val="115000"/>
              </a:lnSpc>
              <a:spcBef>
                <a:spcPts val="0"/>
              </a:spcBef>
              <a:spcAft>
                <a:spcPts val="0"/>
              </a:spcAft>
              <a:buClr>
                <a:schemeClr val="dk1"/>
              </a:buClr>
              <a:buSzPts val="1400"/>
              <a:buChar char="-"/>
            </a:pPr>
            <a:r>
              <a:rPr lang="en">
                <a:solidFill>
                  <a:schemeClr val="dk1"/>
                </a:solidFill>
              </a:rPr>
              <a:t>pdays &amp; duration</a:t>
            </a:r>
            <a:endParaRPr>
              <a:solidFill>
                <a:schemeClr val="dk1"/>
              </a:solidFill>
            </a:endParaRPr>
          </a:p>
        </p:txBody>
      </p:sp>
      <p:sp>
        <p:nvSpPr>
          <p:cNvPr id="337" name="Google Shape;337;p61"/>
          <p:cNvSpPr txBox="1"/>
          <p:nvPr/>
        </p:nvSpPr>
        <p:spPr>
          <a:xfrm>
            <a:off x="4488500" y="2700925"/>
            <a:ext cx="4371000" cy="2061600"/>
          </a:xfrm>
          <a:prstGeom prst="rect">
            <a:avLst/>
          </a:prstGeom>
          <a:solidFill>
            <a:schemeClr val="lt1"/>
          </a:solid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en">
                <a:solidFill>
                  <a:schemeClr val="dk1"/>
                </a:solidFill>
              </a:rPr>
              <a:t>Untuk korelasi antara feature dan label apabila dalam scatter plot terdapat kecenderungan terpisahnya antara plot feature dan label mengindikasikan kombinasi yang baik.</a:t>
            </a:r>
            <a:endParaRPr>
              <a:solidFill>
                <a:schemeClr val="dk1"/>
              </a:solidFill>
            </a:endParaRPr>
          </a:p>
          <a:p>
            <a:pPr indent="0" lvl="0" marL="0" rtl="0" algn="l">
              <a:spcBef>
                <a:spcPts val="0"/>
              </a:spcBef>
              <a:spcAft>
                <a:spcPts val="0"/>
              </a:spcAft>
              <a:buNone/>
            </a:pPr>
            <a:r>
              <a:t/>
            </a:r>
            <a:endParaRPr>
              <a:solidFill>
                <a:schemeClr val="dk1"/>
              </a:solidFill>
              <a:latin typeface="Verdana"/>
              <a:ea typeface="Verdana"/>
              <a:cs typeface="Verdana"/>
              <a:sym typeface="Verdana"/>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62"/>
          <p:cNvSpPr txBox="1"/>
          <p:nvPr>
            <p:ph type="title"/>
          </p:nvPr>
        </p:nvSpPr>
        <p:spPr>
          <a:xfrm>
            <a:off x="482700" y="150125"/>
            <a:ext cx="6997500" cy="4617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sz="3000"/>
              <a:t>3. Multivariate Analysis</a:t>
            </a:r>
            <a:endParaRPr sz="3000"/>
          </a:p>
        </p:txBody>
      </p:sp>
      <p:sp>
        <p:nvSpPr>
          <p:cNvPr id="343" name="Google Shape;343;p62"/>
          <p:cNvSpPr txBox="1"/>
          <p:nvPr>
            <p:ph idx="1" type="body"/>
          </p:nvPr>
        </p:nvSpPr>
        <p:spPr>
          <a:xfrm>
            <a:off x="5065175" y="1033975"/>
            <a:ext cx="3596100" cy="3801900"/>
          </a:xfrm>
          <a:prstGeom prst="rect">
            <a:avLst/>
          </a:prstGeom>
        </p:spPr>
        <p:txBody>
          <a:bodyPr anchorCtr="0" anchor="t" bIns="0" lIns="0" spcFirstLastPara="1" rIns="0" wrap="square" tIns="0">
            <a:spAutoFit/>
          </a:bodyPr>
          <a:lstStyle/>
          <a:p>
            <a:pPr indent="0" lvl="0" marL="0" rtl="0" algn="just">
              <a:spcBef>
                <a:spcPts val="0"/>
              </a:spcBef>
              <a:spcAft>
                <a:spcPts val="0"/>
              </a:spcAft>
              <a:buNone/>
            </a:pPr>
            <a:r>
              <a:rPr lang="en" sz="1300"/>
              <a:t>B. Korelasi antar feature :</a:t>
            </a:r>
            <a:endParaRPr sz="1300"/>
          </a:p>
          <a:p>
            <a:pPr indent="0" lvl="0" marL="0" rtl="0" algn="just">
              <a:spcBef>
                <a:spcPts val="0"/>
              </a:spcBef>
              <a:spcAft>
                <a:spcPts val="0"/>
              </a:spcAft>
              <a:buNone/>
            </a:pPr>
            <a:r>
              <a:t/>
            </a:r>
            <a:endParaRPr sz="1300"/>
          </a:p>
          <a:p>
            <a:pPr indent="0" lvl="0" marL="0" rtl="0" algn="just">
              <a:spcBef>
                <a:spcPts val="0"/>
              </a:spcBef>
              <a:spcAft>
                <a:spcPts val="0"/>
              </a:spcAft>
              <a:buNone/>
            </a:pPr>
            <a:r>
              <a:rPr lang="en" sz="1300"/>
              <a:t>Berdasarkan heatmap ini, dapat dilihat bahwa korelasi antar feature tidak terlalu kuat karena sebagian besar nilai korelasi tidak melebihi angka 0,7. Namun ada beberapa fitur yang memiliki nilai yang lebih tinggi dengan yang lain yaitu korelasi antara pdays &amp; previous </a:t>
            </a:r>
            <a:r>
              <a:rPr lang="en" sz="1300"/>
              <a:t>yang memiliki korelasi positif sebesar</a:t>
            </a:r>
            <a:r>
              <a:rPr lang="en" sz="1300"/>
              <a:t> (0.45), day &amp; campaign (0.16), age &amp; balance (0.10), campaign &amp; pdays, pdays &amp; days dengan nilai korelasi negatif (-0,09)</a:t>
            </a:r>
            <a:endParaRPr sz="1300"/>
          </a:p>
          <a:p>
            <a:pPr indent="0" lvl="0" marL="0" rtl="0" algn="just">
              <a:spcBef>
                <a:spcPts val="0"/>
              </a:spcBef>
              <a:spcAft>
                <a:spcPts val="0"/>
              </a:spcAft>
              <a:buNone/>
            </a:pPr>
            <a:r>
              <a:t/>
            </a:r>
            <a:endParaRPr sz="1300"/>
          </a:p>
          <a:p>
            <a:pPr indent="0" lvl="0" marL="0" rtl="0" algn="just">
              <a:spcBef>
                <a:spcPts val="0"/>
              </a:spcBef>
              <a:spcAft>
                <a:spcPts val="0"/>
              </a:spcAft>
              <a:buNone/>
            </a:pPr>
            <a:r>
              <a:rPr lang="en" sz="1300"/>
              <a:t>Tindakan yang perlu dilakukan adalah menjaga fitur fitur yang memiliki nilai korelasi tinggi untuk dilakukan analisis lebih lanjut guna memahami hubungan hubungan antar fitur tersebut.</a:t>
            </a:r>
            <a:endParaRPr sz="1300"/>
          </a:p>
        </p:txBody>
      </p:sp>
      <p:pic>
        <p:nvPicPr>
          <p:cNvPr id="344" name="Google Shape;344;p62"/>
          <p:cNvPicPr preferRelativeResize="0"/>
          <p:nvPr/>
        </p:nvPicPr>
        <p:blipFill>
          <a:blip r:embed="rId3">
            <a:alphaModFix/>
          </a:blip>
          <a:stretch>
            <a:fillRect/>
          </a:stretch>
        </p:blipFill>
        <p:spPr>
          <a:xfrm>
            <a:off x="482700" y="907651"/>
            <a:ext cx="4509775" cy="4013924"/>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63"/>
          <p:cNvSpPr txBox="1"/>
          <p:nvPr>
            <p:ph type="title"/>
          </p:nvPr>
        </p:nvSpPr>
        <p:spPr>
          <a:xfrm>
            <a:off x="482700" y="150125"/>
            <a:ext cx="6997500" cy="4617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sz="3000"/>
              <a:t>3. Multivariate Analysis</a:t>
            </a:r>
            <a:endParaRPr sz="3000"/>
          </a:p>
        </p:txBody>
      </p:sp>
      <p:sp>
        <p:nvSpPr>
          <p:cNvPr id="350" name="Google Shape;350;p63"/>
          <p:cNvSpPr txBox="1"/>
          <p:nvPr>
            <p:ph idx="1" type="body"/>
          </p:nvPr>
        </p:nvSpPr>
        <p:spPr>
          <a:xfrm>
            <a:off x="5065175" y="1033975"/>
            <a:ext cx="3596100" cy="3601800"/>
          </a:xfrm>
          <a:prstGeom prst="rect">
            <a:avLst/>
          </a:prstGeom>
        </p:spPr>
        <p:txBody>
          <a:bodyPr anchorCtr="0" anchor="t" bIns="0" lIns="0" spcFirstLastPara="1" rIns="0" wrap="square" tIns="0">
            <a:spAutoFit/>
          </a:bodyPr>
          <a:lstStyle/>
          <a:p>
            <a:pPr indent="0" lvl="0" marL="0" rtl="0" algn="just">
              <a:spcBef>
                <a:spcPts val="0"/>
              </a:spcBef>
              <a:spcAft>
                <a:spcPts val="0"/>
              </a:spcAft>
              <a:buNone/>
            </a:pPr>
            <a:r>
              <a:rPr lang="en" sz="1300"/>
              <a:t>C</a:t>
            </a:r>
            <a:r>
              <a:rPr lang="en" sz="1300"/>
              <a:t>. Ratio Yes (%)</a:t>
            </a:r>
            <a:endParaRPr sz="1300"/>
          </a:p>
          <a:p>
            <a:pPr indent="0" lvl="0" marL="0" rtl="0" algn="just">
              <a:spcBef>
                <a:spcPts val="0"/>
              </a:spcBef>
              <a:spcAft>
                <a:spcPts val="0"/>
              </a:spcAft>
              <a:buNone/>
            </a:pPr>
            <a:r>
              <a:rPr lang="en" sz="1300"/>
              <a:t>Dapat dilihat bahwa pada bulan may persentase customer yang melakukan pendaftaran deposito sedikit lebih tinggi dibandingkan bulan-bulan lainnya. Namun jika kita melihat secara keseluruhan pada setiap bulannya jumlah customer yang mendaftar tidaklah berbeda jauh antara satu bulan ke bulan lainnya, bahkan semua bulan tidak ada yg memiliki persentase "yes" lebih besar dari 0,2%. Hal ini dapat menjadi landasan jika kita memutuskan untuk tidak menggunakan feature month terhadap model yang akan kita dibuat, dikarenakan feature month tidak memiliki pengaruh yang signifikan perihal seorang customer tertarik mendaftar deposito berjangka.</a:t>
            </a:r>
            <a:endParaRPr sz="1300"/>
          </a:p>
        </p:txBody>
      </p:sp>
      <p:pic>
        <p:nvPicPr>
          <p:cNvPr id="351" name="Google Shape;351;p63"/>
          <p:cNvPicPr preferRelativeResize="0"/>
          <p:nvPr/>
        </p:nvPicPr>
        <p:blipFill>
          <a:blip r:embed="rId3">
            <a:alphaModFix/>
          </a:blip>
          <a:stretch>
            <a:fillRect/>
          </a:stretch>
        </p:blipFill>
        <p:spPr>
          <a:xfrm>
            <a:off x="190150" y="1179475"/>
            <a:ext cx="4760375" cy="326221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21" name="Shape 221"/>
        <p:cNvGrpSpPr/>
        <p:nvPr/>
      </p:nvGrpSpPr>
      <p:grpSpPr>
        <a:xfrm>
          <a:off x="0" y="0"/>
          <a:ext cx="0" cy="0"/>
          <a:chOff x="0" y="0"/>
          <a:chExt cx="0" cy="0"/>
        </a:xfrm>
      </p:grpSpPr>
      <p:pic>
        <p:nvPicPr>
          <p:cNvPr id="222" name="Google Shape;222;p46"/>
          <p:cNvPicPr preferRelativeResize="0"/>
          <p:nvPr/>
        </p:nvPicPr>
        <p:blipFill rotWithShape="1">
          <a:blip r:embed="rId3">
            <a:alphaModFix/>
          </a:blip>
          <a:srcRect b="0" l="0" r="0" t="0"/>
          <a:stretch/>
        </p:blipFill>
        <p:spPr>
          <a:xfrm>
            <a:off x="0" y="0"/>
            <a:ext cx="9144000" cy="5143499"/>
          </a:xfrm>
          <a:prstGeom prst="rect">
            <a:avLst/>
          </a:prstGeom>
          <a:noFill/>
          <a:ln>
            <a:noFill/>
          </a:ln>
        </p:spPr>
      </p:pic>
      <p:sp>
        <p:nvSpPr>
          <p:cNvPr id="223" name="Google Shape;223;p46"/>
          <p:cNvSpPr txBox="1"/>
          <p:nvPr>
            <p:ph type="title"/>
          </p:nvPr>
        </p:nvSpPr>
        <p:spPr>
          <a:xfrm>
            <a:off x="327000" y="1827675"/>
            <a:ext cx="4245000" cy="11211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 sz="3600">
                <a:solidFill>
                  <a:srgbClr val="FFFFFF"/>
                </a:solidFill>
              </a:rPr>
              <a:t>Business Understanding</a:t>
            </a:r>
            <a:endParaRPr sz="3600"/>
          </a:p>
        </p:txBody>
      </p:sp>
      <p:sp>
        <p:nvSpPr>
          <p:cNvPr id="224" name="Google Shape;224;p46"/>
          <p:cNvSpPr txBox="1"/>
          <p:nvPr/>
        </p:nvSpPr>
        <p:spPr>
          <a:xfrm>
            <a:off x="404700" y="3733600"/>
            <a:ext cx="3159300" cy="404700"/>
          </a:xfrm>
          <a:prstGeom prst="rect">
            <a:avLst/>
          </a:prstGeom>
          <a:noFill/>
          <a:ln cap="flat" cmpd="sng" w="9525">
            <a:solidFill>
              <a:srgbClr val="0198A3"/>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1650">
                <a:solidFill>
                  <a:schemeClr val="lt1"/>
                </a:solidFill>
                <a:latin typeface="Verdana"/>
                <a:ea typeface="Verdana"/>
                <a:cs typeface="Verdana"/>
                <a:sym typeface="Verdana"/>
              </a:rPr>
              <a:t>Final Project - Stage 0</a:t>
            </a:r>
            <a:endParaRPr b="1" sz="1650">
              <a:solidFill>
                <a:schemeClr val="lt1"/>
              </a:solidFill>
              <a:latin typeface="Verdana"/>
              <a:ea typeface="Verdana"/>
              <a:cs typeface="Verdana"/>
              <a:sym typeface="Verdana"/>
            </a:endParaRPr>
          </a:p>
        </p:txBody>
      </p:sp>
      <p:sp>
        <p:nvSpPr>
          <p:cNvPr id="225" name="Google Shape;225;p46"/>
          <p:cNvSpPr txBox="1"/>
          <p:nvPr/>
        </p:nvSpPr>
        <p:spPr>
          <a:xfrm>
            <a:off x="327000" y="597696"/>
            <a:ext cx="3120900" cy="484800"/>
          </a:xfrm>
          <a:prstGeom prst="rect">
            <a:avLst/>
          </a:prstGeom>
          <a:noFill/>
          <a:ln>
            <a:noFill/>
          </a:ln>
        </p:spPr>
        <p:txBody>
          <a:bodyPr anchorCtr="0" anchor="t" bIns="34275" lIns="68575" spcFirstLastPara="1" rIns="68575" wrap="square" tIns="34275">
            <a:spAutoFit/>
          </a:bodyPr>
          <a:lstStyle/>
          <a:p>
            <a:pPr indent="0" lvl="0" marL="0" marR="0" rtl="0" algn="l">
              <a:lnSpc>
                <a:spcPct val="133000"/>
              </a:lnSpc>
              <a:spcBef>
                <a:spcPts val="0"/>
              </a:spcBef>
              <a:spcAft>
                <a:spcPts val="0"/>
              </a:spcAft>
              <a:buClr>
                <a:schemeClr val="lt1"/>
              </a:buClr>
              <a:buSzPts val="2700"/>
              <a:buFont typeface="Montserrat"/>
              <a:buNone/>
            </a:pPr>
            <a:r>
              <a:rPr b="1" i="0" lang="en" sz="2700" u="none" cap="none" strike="noStrike">
                <a:solidFill>
                  <a:schemeClr val="lt1"/>
                </a:solidFill>
                <a:latin typeface="Montserrat"/>
                <a:ea typeface="Montserrat"/>
                <a:cs typeface="Montserrat"/>
                <a:sym typeface="Montserrat"/>
              </a:rPr>
              <a:t>UNO</a:t>
            </a:r>
            <a:endParaRPr b="0" i="0" sz="1100" u="none" cap="none" strike="noStrike">
              <a:solidFill>
                <a:schemeClr val="lt1"/>
              </a:solidFill>
              <a:latin typeface="Arial"/>
              <a:ea typeface="Arial"/>
              <a:cs typeface="Arial"/>
              <a:sym typeface="Arial"/>
            </a:endParaRPr>
          </a:p>
        </p:txBody>
      </p:sp>
      <p:sp>
        <p:nvSpPr>
          <p:cNvPr id="226" name="Google Shape;226;p46"/>
          <p:cNvSpPr txBox="1"/>
          <p:nvPr/>
        </p:nvSpPr>
        <p:spPr>
          <a:xfrm>
            <a:off x="326999" y="1162625"/>
            <a:ext cx="4767900" cy="808200"/>
          </a:xfrm>
          <a:prstGeom prst="rect">
            <a:avLst/>
          </a:prstGeom>
          <a:noFill/>
          <a:ln>
            <a:noFill/>
          </a:ln>
        </p:spPr>
        <p:txBody>
          <a:bodyPr anchorCtr="0" anchor="ctr" bIns="34275" lIns="68575" spcFirstLastPara="1" rIns="68575" wrap="square" tIns="34275">
            <a:spAutoFit/>
          </a:bodyPr>
          <a:lstStyle/>
          <a:p>
            <a:pPr indent="0" lvl="0" marL="0" marR="0" rtl="0" algn="l">
              <a:lnSpc>
                <a:spcPct val="100000"/>
              </a:lnSpc>
              <a:spcBef>
                <a:spcPts val="0"/>
              </a:spcBef>
              <a:spcAft>
                <a:spcPts val="0"/>
              </a:spcAft>
              <a:buClr>
                <a:schemeClr val="lt1"/>
              </a:buClr>
              <a:buSzPts val="2400"/>
              <a:buFont typeface="Montserrat"/>
              <a:buNone/>
            </a:pPr>
            <a:r>
              <a:rPr lang="en" sz="2400">
                <a:solidFill>
                  <a:schemeClr val="lt1"/>
                </a:solidFill>
                <a:latin typeface="Montserrat"/>
                <a:ea typeface="Montserrat"/>
                <a:cs typeface="Montserrat"/>
                <a:sym typeface="Montserrat"/>
              </a:rPr>
              <a:t>Laporan Final Project</a:t>
            </a:r>
            <a:endParaRPr sz="2400">
              <a:solidFill>
                <a:schemeClr val="lt1"/>
              </a:solidFill>
              <a:latin typeface="Montserrat"/>
              <a:ea typeface="Montserrat"/>
              <a:cs typeface="Montserrat"/>
              <a:sym typeface="Montserrat"/>
            </a:endParaRPr>
          </a:p>
          <a:p>
            <a:pPr indent="0" lvl="0" marL="0" marR="0" rtl="0" algn="l">
              <a:lnSpc>
                <a:spcPct val="100000"/>
              </a:lnSpc>
              <a:spcBef>
                <a:spcPts val="0"/>
              </a:spcBef>
              <a:spcAft>
                <a:spcPts val="0"/>
              </a:spcAft>
              <a:buClr>
                <a:schemeClr val="lt1"/>
              </a:buClr>
              <a:buSzPts val="2400"/>
              <a:buFont typeface="Montserrat"/>
              <a:buNone/>
            </a:pPr>
            <a:r>
              <a:rPr lang="en" sz="2400">
                <a:solidFill>
                  <a:schemeClr val="lt1"/>
                </a:solidFill>
                <a:latin typeface="Montserrat"/>
                <a:ea typeface="Montserrat"/>
                <a:cs typeface="Montserrat"/>
                <a:sym typeface="Montserrat"/>
              </a:rPr>
              <a:t>Bank UNO Marketing Targets</a:t>
            </a:r>
            <a:endParaRPr sz="2400">
              <a:solidFill>
                <a:schemeClr val="lt1"/>
              </a:solidFill>
              <a:latin typeface="Montserrat"/>
              <a:ea typeface="Montserrat"/>
              <a:cs typeface="Montserrat"/>
              <a:sym typeface="Montserrat"/>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55" name="Shape 355"/>
        <p:cNvGrpSpPr/>
        <p:nvPr/>
      </p:nvGrpSpPr>
      <p:grpSpPr>
        <a:xfrm>
          <a:off x="0" y="0"/>
          <a:ext cx="0" cy="0"/>
          <a:chOff x="0" y="0"/>
          <a:chExt cx="0" cy="0"/>
        </a:xfrm>
      </p:grpSpPr>
      <p:pic>
        <p:nvPicPr>
          <p:cNvPr id="356" name="Google Shape;356;p64"/>
          <p:cNvPicPr preferRelativeResize="0"/>
          <p:nvPr/>
        </p:nvPicPr>
        <p:blipFill rotWithShape="1">
          <a:blip r:embed="rId3">
            <a:alphaModFix/>
          </a:blip>
          <a:srcRect b="0" l="0" r="0" t="0"/>
          <a:stretch/>
        </p:blipFill>
        <p:spPr>
          <a:xfrm>
            <a:off x="0" y="0"/>
            <a:ext cx="9143999" cy="5143499"/>
          </a:xfrm>
          <a:prstGeom prst="rect">
            <a:avLst/>
          </a:prstGeom>
          <a:noFill/>
          <a:ln>
            <a:noFill/>
          </a:ln>
        </p:spPr>
      </p:pic>
      <p:sp>
        <p:nvSpPr>
          <p:cNvPr id="357" name="Google Shape;357;p64"/>
          <p:cNvSpPr txBox="1"/>
          <p:nvPr/>
        </p:nvSpPr>
        <p:spPr>
          <a:xfrm>
            <a:off x="512375" y="200450"/>
            <a:ext cx="5543700" cy="400200"/>
          </a:xfrm>
          <a:prstGeom prst="rect">
            <a:avLst/>
          </a:prstGeom>
          <a:noFill/>
          <a:ln>
            <a:noFill/>
          </a:ln>
        </p:spPr>
        <p:txBody>
          <a:bodyPr anchorCtr="0" anchor="t" bIns="0" lIns="0" spcFirstLastPara="1" rIns="0" wrap="square" tIns="15225">
            <a:spAutoFit/>
          </a:bodyPr>
          <a:lstStyle/>
          <a:p>
            <a:pPr indent="0" lvl="0" marL="12700" marR="0" rtl="0" algn="l">
              <a:lnSpc>
                <a:spcPct val="100000"/>
              </a:lnSpc>
              <a:spcBef>
                <a:spcPts val="0"/>
              </a:spcBef>
              <a:spcAft>
                <a:spcPts val="0"/>
              </a:spcAft>
              <a:buNone/>
            </a:pPr>
            <a:r>
              <a:rPr b="1" i="0" lang="en" sz="2500" u="none" cap="none" strike="noStrike">
                <a:latin typeface="Verdana"/>
                <a:ea typeface="Verdana"/>
                <a:cs typeface="Verdana"/>
                <a:sym typeface="Verdana"/>
              </a:rPr>
              <a:t>4. Business Insight </a:t>
            </a:r>
            <a:r>
              <a:rPr b="1" i="0" lang="en" sz="1600" u="none" cap="none" strike="noStrike">
                <a:solidFill>
                  <a:srgbClr val="0000FF"/>
                </a:solidFill>
                <a:latin typeface="Verdana"/>
                <a:ea typeface="Verdana"/>
                <a:cs typeface="Verdana"/>
                <a:sym typeface="Verdana"/>
              </a:rPr>
              <a:t>(30 poin)</a:t>
            </a:r>
            <a:endParaRPr b="0" i="0" sz="1600" u="none" cap="none" strike="noStrike">
              <a:latin typeface="Verdana"/>
              <a:ea typeface="Verdana"/>
              <a:cs typeface="Verdana"/>
              <a:sym typeface="Verdana"/>
            </a:endParaRPr>
          </a:p>
        </p:txBody>
      </p:sp>
      <p:sp>
        <p:nvSpPr>
          <p:cNvPr id="358" name="Google Shape;358;p64"/>
          <p:cNvSpPr txBox="1"/>
          <p:nvPr/>
        </p:nvSpPr>
        <p:spPr>
          <a:xfrm>
            <a:off x="585375" y="1033983"/>
            <a:ext cx="7713345" cy="762000"/>
          </a:xfrm>
          <a:prstGeom prst="rect">
            <a:avLst/>
          </a:prstGeom>
          <a:noFill/>
          <a:ln>
            <a:noFill/>
          </a:ln>
        </p:spPr>
        <p:txBody>
          <a:bodyPr anchorCtr="0" anchor="t" bIns="0" lIns="0" spcFirstLastPara="1" rIns="0" wrap="square" tIns="12700">
            <a:spAutoFit/>
          </a:bodyPr>
          <a:lstStyle/>
          <a:p>
            <a:pPr indent="0" lvl="0" marL="12700" marR="5080" rtl="0" algn="l">
              <a:lnSpc>
                <a:spcPct val="114999"/>
              </a:lnSpc>
              <a:spcBef>
                <a:spcPts val="0"/>
              </a:spcBef>
              <a:spcAft>
                <a:spcPts val="0"/>
              </a:spcAft>
              <a:buNone/>
            </a:pPr>
            <a:r>
              <a:rPr b="0" i="0" lang="en" sz="1400" u="none" cap="none" strike="noStrike">
                <a:latin typeface="Verdana"/>
                <a:ea typeface="Verdana"/>
                <a:cs typeface="Verdana"/>
                <a:sym typeface="Verdana"/>
              </a:rPr>
              <a:t>Selain EDA, lakukan juga beberapa analisis dan visualisasi untuk menemukan suatu  business insight. Tuliskan minimal 3 insight, dan berdasarkan insight tersebut jelaskan  rekomendasinya untuk bisnis.</a:t>
            </a:r>
            <a:endParaRPr b="0" i="0" sz="1400" u="none" cap="none" strike="noStrike">
              <a:latin typeface="Verdana"/>
              <a:ea typeface="Verdana"/>
              <a:cs typeface="Verdana"/>
              <a:sym typeface="Verdana"/>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65"/>
          <p:cNvSpPr txBox="1"/>
          <p:nvPr/>
        </p:nvSpPr>
        <p:spPr>
          <a:xfrm>
            <a:off x="781290" y="174343"/>
            <a:ext cx="5514354" cy="447675"/>
          </a:xfrm>
          <a:prstGeom prst="rect">
            <a:avLst/>
          </a:prstGeom>
          <a:noFill/>
          <a:ln>
            <a:noFill/>
          </a:ln>
        </p:spPr>
        <p:txBody>
          <a:bodyPr anchorCtr="0" anchor="t" bIns="34275" lIns="68575" spcFirstLastPara="1" rIns="68575" wrap="square" tIns="34275">
            <a:spAutoFit/>
          </a:bodyPr>
          <a:lstStyle/>
          <a:p>
            <a:pPr indent="0" lvl="0" marL="0" marR="0" rtl="0" algn="l">
              <a:lnSpc>
                <a:spcPct val="103000"/>
              </a:lnSpc>
              <a:spcBef>
                <a:spcPts val="0"/>
              </a:spcBef>
              <a:spcAft>
                <a:spcPts val="0"/>
              </a:spcAft>
              <a:buClr>
                <a:srgbClr val="0198A3"/>
              </a:buClr>
              <a:buSzPts val="2400"/>
              <a:buFont typeface="Montserrat"/>
              <a:buNone/>
            </a:pPr>
            <a:r>
              <a:rPr b="1" i="0" lang="en" sz="2400" u="none" cap="none" strike="noStrike">
                <a:solidFill>
                  <a:srgbClr val="0198A3"/>
                </a:solidFill>
                <a:latin typeface="Montserrat"/>
                <a:ea typeface="Montserrat"/>
                <a:cs typeface="Montserrat"/>
                <a:sym typeface="Montserrat"/>
              </a:rPr>
              <a:t>04. Business Insight</a:t>
            </a:r>
            <a:endParaRPr b="1" i="0" sz="2400" u="none" cap="none" strike="noStrike">
              <a:solidFill>
                <a:srgbClr val="0198A3"/>
              </a:solidFill>
              <a:latin typeface="Montserrat"/>
              <a:ea typeface="Montserrat"/>
              <a:cs typeface="Montserrat"/>
              <a:sym typeface="Montserrat"/>
            </a:endParaRPr>
          </a:p>
        </p:txBody>
      </p:sp>
      <p:pic>
        <p:nvPicPr>
          <p:cNvPr descr="Screenshot 2023-11-30 at 5.02.18 PM" id="364" name="Google Shape;364;p65"/>
          <p:cNvPicPr preferRelativeResize="0"/>
          <p:nvPr/>
        </p:nvPicPr>
        <p:blipFill rotWithShape="1">
          <a:blip r:embed="rId3">
            <a:alphaModFix/>
          </a:blip>
          <a:srcRect b="0" l="0" r="0" t="0"/>
          <a:stretch/>
        </p:blipFill>
        <p:spPr>
          <a:xfrm>
            <a:off x="4823936" y="621983"/>
            <a:ext cx="4101465" cy="1910239"/>
          </a:xfrm>
          <a:prstGeom prst="rect">
            <a:avLst/>
          </a:prstGeom>
          <a:noFill/>
          <a:ln>
            <a:noFill/>
          </a:ln>
        </p:spPr>
      </p:pic>
      <p:sp>
        <p:nvSpPr>
          <p:cNvPr id="365" name="Google Shape;365;p65"/>
          <p:cNvSpPr txBox="1"/>
          <p:nvPr/>
        </p:nvSpPr>
        <p:spPr>
          <a:xfrm>
            <a:off x="629126" y="3211354"/>
            <a:ext cx="7886100" cy="1362300"/>
          </a:xfrm>
          <a:prstGeom prst="rect">
            <a:avLst/>
          </a:prstGeom>
          <a:noFill/>
          <a:ln>
            <a:noFill/>
          </a:ln>
        </p:spPr>
        <p:txBody>
          <a:bodyPr anchorCtr="0" anchor="t" bIns="34275" lIns="68575" spcFirstLastPara="1" rIns="68575" wrap="square" tIns="34275">
            <a:spAutoFit/>
          </a:bodyPr>
          <a:lstStyle/>
          <a:p>
            <a:pPr indent="-215900" lvl="0" marL="215900" marR="0" rtl="0" algn="l">
              <a:spcBef>
                <a:spcPts val="0"/>
              </a:spcBef>
              <a:spcAft>
                <a:spcPts val="0"/>
              </a:spcAft>
              <a:buClr>
                <a:schemeClr val="dk1"/>
              </a:buClr>
              <a:buSzPts val="1400"/>
              <a:buFont typeface="Arial"/>
              <a:buChar char="•"/>
            </a:pPr>
            <a:r>
              <a:rPr b="0" i="0" lang="en" sz="1400" u="none" cap="none" strike="noStrike">
                <a:solidFill>
                  <a:schemeClr val="dk1"/>
                </a:solidFill>
                <a:latin typeface="Arial"/>
                <a:ea typeface="Arial"/>
                <a:cs typeface="Arial"/>
                <a:sym typeface="Arial"/>
              </a:rPr>
              <a:t>Nasabah yang membuka term deposit didominasi oleh nasabah yang berprofesi sebagai </a:t>
            </a:r>
            <a:r>
              <a:rPr b="1" i="0" lang="en" sz="1400" u="none" cap="none" strike="noStrike">
                <a:solidFill>
                  <a:schemeClr val="dk1"/>
                </a:solidFill>
              </a:rPr>
              <a:t>student,</a:t>
            </a:r>
            <a:r>
              <a:rPr b="0" i="0" lang="en" sz="1400" u="none" cap="none" strike="noStrike">
                <a:solidFill>
                  <a:schemeClr val="dk1"/>
                </a:solidFill>
                <a:latin typeface="Arial"/>
                <a:ea typeface="Arial"/>
                <a:cs typeface="Arial"/>
                <a:sym typeface="Arial"/>
              </a:rPr>
              <a:t> </a:t>
            </a:r>
            <a:r>
              <a:rPr b="1" lang="en">
                <a:solidFill>
                  <a:schemeClr val="dk1"/>
                </a:solidFill>
              </a:rPr>
              <a:t>retired, unemployed, dan </a:t>
            </a:r>
            <a:r>
              <a:rPr b="1" i="0" lang="en" sz="1400" u="none" cap="none" strike="noStrike">
                <a:solidFill>
                  <a:schemeClr val="dk1"/>
                </a:solidFill>
                <a:latin typeface="Arial"/>
                <a:ea typeface="Arial"/>
                <a:cs typeface="Arial"/>
                <a:sym typeface="Arial"/>
              </a:rPr>
              <a:t>management</a:t>
            </a:r>
            <a:r>
              <a:rPr b="0" i="0" lang="en" sz="1400" u="none" cap="none" strike="noStrike">
                <a:solidFill>
                  <a:schemeClr val="dk1"/>
                </a:solidFill>
                <a:latin typeface="Arial"/>
                <a:ea typeface="Arial"/>
                <a:cs typeface="Arial"/>
                <a:sym typeface="Arial"/>
              </a:rPr>
              <a:t>.</a:t>
            </a:r>
            <a:endParaRPr b="0" i="0" sz="1400" u="none" cap="none" strike="noStrike">
              <a:solidFill>
                <a:schemeClr val="dk1"/>
              </a:solidFill>
              <a:latin typeface="Arial"/>
              <a:ea typeface="Arial"/>
              <a:cs typeface="Arial"/>
              <a:sym typeface="Arial"/>
            </a:endParaRPr>
          </a:p>
          <a:p>
            <a:pPr indent="-215900" lvl="0" marL="215900" marR="0" rtl="0" algn="l">
              <a:spcBef>
                <a:spcPts val="0"/>
              </a:spcBef>
              <a:spcAft>
                <a:spcPts val="0"/>
              </a:spcAft>
              <a:buClr>
                <a:schemeClr val="dk1"/>
              </a:buClr>
              <a:buSzPts val="1400"/>
              <a:buFont typeface="Arial"/>
              <a:buChar char="•"/>
            </a:pPr>
            <a:r>
              <a:rPr b="0" i="0" lang="en" sz="1400" u="none" cap="none" strike="noStrike">
                <a:solidFill>
                  <a:schemeClr val="dk1"/>
                </a:solidFill>
                <a:latin typeface="Arial"/>
                <a:ea typeface="Arial"/>
                <a:cs typeface="Arial"/>
                <a:sym typeface="Arial"/>
              </a:rPr>
              <a:t>Nasabah yang memiliki saldo rata - rata tahunan tertinggi dimiliki oleh nasabah dengan profesi </a:t>
            </a:r>
            <a:r>
              <a:rPr b="1" i="0" lang="en" sz="1400" u="none" cap="none" strike="noStrike">
                <a:solidFill>
                  <a:schemeClr val="dk1"/>
                </a:solidFill>
                <a:latin typeface="Arial"/>
                <a:ea typeface="Arial"/>
                <a:cs typeface="Arial"/>
                <a:sym typeface="Arial"/>
              </a:rPr>
              <a:t>retired, unknown, management, self-employed, unemployed, dan entrepreneur </a:t>
            </a:r>
            <a:r>
              <a:rPr b="0" i="0" lang="en" sz="1400" u="none" cap="none" strike="noStrike">
                <a:solidFill>
                  <a:schemeClr val="dk1"/>
                </a:solidFill>
                <a:latin typeface="Arial"/>
                <a:ea typeface="Arial"/>
                <a:cs typeface="Arial"/>
                <a:sym typeface="Arial"/>
              </a:rPr>
              <a:t>dengan saldo rata - rata tahunan di atas 1500. </a:t>
            </a:r>
            <a:endParaRPr b="0" i="0" sz="1400" u="none" cap="none" strike="noStrike">
              <a:solidFill>
                <a:schemeClr val="dk1"/>
              </a:solidFill>
              <a:latin typeface="Arial"/>
              <a:ea typeface="Arial"/>
              <a:cs typeface="Arial"/>
              <a:sym typeface="Arial"/>
            </a:endParaRPr>
          </a:p>
          <a:p>
            <a:pPr indent="0" lvl="0" marL="0" marR="0" rtl="0" algn="l">
              <a:spcBef>
                <a:spcPts val="0"/>
              </a:spcBef>
              <a:spcAft>
                <a:spcPts val="0"/>
              </a:spcAft>
              <a:buNone/>
            </a:pPr>
            <a:r>
              <a:rPr b="0" i="0" lang="en" sz="1400" u="none" cap="none" strike="noStrike">
                <a:solidFill>
                  <a:schemeClr val="dk1"/>
                </a:solidFill>
                <a:latin typeface="Arial"/>
                <a:ea typeface="Arial"/>
                <a:cs typeface="Arial"/>
                <a:sym typeface="Arial"/>
              </a:rPr>
              <a:t> </a:t>
            </a:r>
            <a:endParaRPr sz="1400">
              <a:solidFill>
                <a:schemeClr val="dk1"/>
              </a:solidFill>
              <a:latin typeface="Arial"/>
              <a:ea typeface="Arial"/>
              <a:cs typeface="Arial"/>
              <a:sym typeface="Arial"/>
            </a:endParaRPr>
          </a:p>
        </p:txBody>
      </p:sp>
      <p:pic>
        <p:nvPicPr>
          <p:cNvPr id="366" name="Google Shape;366;p65"/>
          <p:cNvPicPr preferRelativeResize="0"/>
          <p:nvPr/>
        </p:nvPicPr>
        <p:blipFill>
          <a:blip r:embed="rId4">
            <a:alphaModFix/>
          </a:blip>
          <a:stretch>
            <a:fillRect/>
          </a:stretch>
        </p:blipFill>
        <p:spPr>
          <a:xfrm>
            <a:off x="629125" y="699174"/>
            <a:ext cx="4283926" cy="198682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p66"/>
          <p:cNvSpPr txBox="1"/>
          <p:nvPr/>
        </p:nvSpPr>
        <p:spPr>
          <a:xfrm>
            <a:off x="628890" y="250543"/>
            <a:ext cx="5514300" cy="438600"/>
          </a:xfrm>
          <a:prstGeom prst="rect">
            <a:avLst/>
          </a:prstGeom>
          <a:noFill/>
          <a:ln>
            <a:noFill/>
          </a:ln>
        </p:spPr>
        <p:txBody>
          <a:bodyPr anchorCtr="0" anchor="t" bIns="34275" lIns="68575" spcFirstLastPara="1" rIns="68575" wrap="square" tIns="34275">
            <a:spAutoFit/>
          </a:bodyPr>
          <a:lstStyle/>
          <a:p>
            <a:pPr indent="0" lvl="0" marL="0" marR="0" rtl="0" algn="l">
              <a:lnSpc>
                <a:spcPct val="103000"/>
              </a:lnSpc>
              <a:spcBef>
                <a:spcPts val="0"/>
              </a:spcBef>
              <a:spcAft>
                <a:spcPts val="0"/>
              </a:spcAft>
              <a:buClr>
                <a:srgbClr val="0198A3"/>
              </a:buClr>
              <a:buSzPts val="2400"/>
              <a:buFont typeface="Montserrat"/>
              <a:buNone/>
            </a:pPr>
            <a:r>
              <a:rPr b="1" lang="en" sz="2400">
                <a:solidFill>
                  <a:srgbClr val="0198A3"/>
                </a:solidFill>
                <a:latin typeface="Montserrat"/>
                <a:ea typeface="Montserrat"/>
                <a:cs typeface="Montserrat"/>
                <a:sym typeface="Montserrat"/>
              </a:rPr>
              <a:t>04. Business Insight</a:t>
            </a:r>
            <a:endParaRPr b="1" sz="2400">
              <a:solidFill>
                <a:srgbClr val="0198A3"/>
              </a:solidFill>
              <a:latin typeface="Montserrat"/>
              <a:ea typeface="Montserrat"/>
              <a:cs typeface="Montserrat"/>
              <a:sym typeface="Montserrat"/>
            </a:endParaRPr>
          </a:p>
        </p:txBody>
      </p:sp>
      <p:sp>
        <p:nvSpPr>
          <p:cNvPr id="372" name="Google Shape;372;p66"/>
          <p:cNvSpPr txBox="1"/>
          <p:nvPr/>
        </p:nvSpPr>
        <p:spPr>
          <a:xfrm>
            <a:off x="629126" y="3017520"/>
            <a:ext cx="7886100" cy="1362300"/>
          </a:xfrm>
          <a:prstGeom prst="rect">
            <a:avLst/>
          </a:prstGeom>
          <a:noFill/>
          <a:ln>
            <a:noFill/>
          </a:ln>
        </p:spPr>
        <p:txBody>
          <a:bodyPr anchorCtr="0" anchor="t" bIns="34275" lIns="68575" spcFirstLastPara="1" rIns="68575" wrap="square" tIns="34275">
            <a:spAutoFit/>
          </a:bodyPr>
          <a:lstStyle/>
          <a:p>
            <a:pPr indent="0" lvl="0" marL="0" marR="0" rtl="0" algn="just">
              <a:spcBef>
                <a:spcPts val="0"/>
              </a:spcBef>
              <a:spcAft>
                <a:spcPts val="0"/>
              </a:spcAft>
              <a:buNone/>
            </a:pPr>
            <a:r>
              <a:rPr lang="en">
                <a:solidFill>
                  <a:schemeClr val="dk1"/>
                </a:solidFill>
              </a:rPr>
              <a:t>N</a:t>
            </a:r>
            <a:r>
              <a:rPr lang="en" sz="1400">
                <a:solidFill>
                  <a:schemeClr val="dk1"/>
                </a:solidFill>
                <a:latin typeface="Arial"/>
                <a:ea typeface="Arial"/>
                <a:cs typeface="Arial"/>
                <a:sym typeface="Arial"/>
              </a:rPr>
              <a:t>asabah yang membuka term deposit</a:t>
            </a:r>
            <a:r>
              <a:rPr lang="en">
                <a:solidFill>
                  <a:schemeClr val="dk1"/>
                </a:solidFill>
              </a:rPr>
              <a:t> didominasi oleh</a:t>
            </a:r>
            <a:r>
              <a:rPr lang="en" sz="1400">
                <a:solidFill>
                  <a:schemeClr val="dk1"/>
                </a:solidFill>
                <a:latin typeface="Arial"/>
                <a:ea typeface="Arial"/>
                <a:cs typeface="Arial"/>
                <a:sym typeface="Arial"/>
              </a:rPr>
              <a:t> nasabah yang </a:t>
            </a:r>
            <a:r>
              <a:rPr b="1" lang="en" sz="1400">
                <a:solidFill>
                  <a:schemeClr val="dk1"/>
                </a:solidFill>
                <a:latin typeface="Arial"/>
                <a:ea typeface="Arial"/>
                <a:cs typeface="Arial"/>
                <a:sym typeface="Arial"/>
              </a:rPr>
              <a:t>tidak memiliki housing loans maupun personal loans</a:t>
            </a:r>
            <a:r>
              <a:rPr lang="en" sz="1400">
                <a:solidFill>
                  <a:schemeClr val="dk1"/>
                </a:solidFill>
                <a:latin typeface="Arial"/>
                <a:ea typeface="Arial"/>
                <a:cs typeface="Arial"/>
                <a:sym typeface="Arial"/>
              </a:rPr>
              <a:t>. Dan jika nasabah yang sama sekali tidak memiliki loans dan dilihat berdasarkan pekerjaannya, customer yang membuka term deposit kebanyakan beprofesi sebagai </a:t>
            </a:r>
            <a:r>
              <a:rPr b="1" lang="en">
                <a:solidFill>
                  <a:schemeClr val="dk1"/>
                </a:solidFill>
              </a:rPr>
              <a:t>student</a:t>
            </a:r>
            <a:r>
              <a:rPr b="1" lang="en" sz="1400">
                <a:solidFill>
                  <a:schemeClr val="dk1"/>
                </a:solidFill>
                <a:latin typeface="Arial"/>
                <a:ea typeface="Arial"/>
                <a:cs typeface="Arial"/>
                <a:sym typeface="Arial"/>
              </a:rPr>
              <a:t>, </a:t>
            </a:r>
            <a:r>
              <a:rPr b="1" lang="en">
                <a:solidFill>
                  <a:schemeClr val="dk1"/>
                </a:solidFill>
              </a:rPr>
              <a:t>retired, unemployed, admin, dan management</a:t>
            </a:r>
            <a:r>
              <a:rPr lang="en" sz="1400">
                <a:solidFill>
                  <a:schemeClr val="dk1"/>
                </a:solidFill>
                <a:latin typeface="Arial"/>
                <a:ea typeface="Arial"/>
                <a:cs typeface="Arial"/>
                <a:sym typeface="Arial"/>
              </a:rPr>
              <a:t>. Direkomendasikan untuk menghubungi calon nasabah yang berprofesi sebagai </a:t>
            </a:r>
            <a:r>
              <a:rPr b="1" lang="en" sz="1400">
                <a:solidFill>
                  <a:schemeClr val="dk1"/>
                </a:solidFill>
                <a:latin typeface="Arial"/>
                <a:ea typeface="Arial"/>
                <a:cs typeface="Arial"/>
                <a:sym typeface="Arial"/>
              </a:rPr>
              <a:t>self-employed, dan entrepreneur </a:t>
            </a:r>
            <a:r>
              <a:rPr lang="en" sz="1400">
                <a:solidFill>
                  <a:schemeClr val="dk1"/>
                </a:solidFill>
                <a:latin typeface="Arial"/>
                <a:ea typeface="Arial"/>
                <a:cs typeface="Arial"/>
                <a:sym typeface="Arial"/>
              </a:rPr>
              <a:t>mengingat nasabah tersebut memiliki saldo rata - rata tahunan yang cukup tinggi.</a:t>
            </a:r>
            <a:endParaRPr sz="1400">
              <a:solidFill>
                <a:schemeClr val="dk1"/>
              </a:solidFill>
              <a:latin typeface="Arial"/>
              <a:ea typeface="Arial"/>
              <a:cs typeface="Arial"/>
              <a:sym typeface="Arial"/>
            </a:endParaRPr>
          </a:p>
        </p:txBody>
      </p:sp>
      <p:pic>
        <p:nvPicPr>
          <p:cNvPr id="373" name="Google Shape;373;p66"/>
          <p:cNvPicPr preferRelativeResize="0"/>
          <p:nvPr/>
        </p:nvPicPr>
        <p:blipFill>
          <a:blip r:embed="rId3">
            <a:alphaModFix/>
          </a:blip>
          <a:stretch>
            <a:fillRect/>
          </a:stretch>
        </p:blipFill>
        <p:spPr>
          <a:xfrm>
            <a:off x="387150" y="871375"/>
            <a:ext cx="4021123" cy="1577700"/>
          </a:xfrm>
          <a:prstGeom prst="rect">
            <a:avLst/>
          </a:prstGeom>
          <a:noFill/>
          <a:ln>
            <a:noFill/>
          </a:ln>
        </p:spPr>
      </p:pic>
      <p:pic>
        <p:nvPicPr>
          <p:cNvPr id="374" name="Google Shape;374;p66"/>
          <p:cNvPicPr preferRelativeResize="0"/>
          <p:nvPr/>
        </p:nvPicPr>
        <p:blipFill>
          <a:blip r:embed="rId4">
            <a:alphaModFix/>
          </a:blip>
          <a:stretch>
            <a:fillRect/>
          </a:stretch>
        </p:blipFill>
        <p:spPr>
          <a:xfrm>
            <a:off x="4408275" y="871376"/>
            <a:ext cx="4521423" cy="209242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67"/>
          <p:cNvSpPr txBox="1"/>
          <p:nvPr/>
        </p:nvSpPr>
        <p:spPr>
          <a:xfrm>
            <a:off x="781290" y="174343"/>
            <a:ext cx="5514354" cy="447675"/>
          </a:xfrm>
          <a:prstGeom prst="rect">
            <a:avLst/>
          </a:prstGeom>
          <a:noFill/>
          <a:ln>
            <a:noFill/>
          </a:ln>
        </p:spPr>
        <p:txBody>
          <a:bodyPr anchorCtr="0" anchor="t" bIns="34275" lIns="68575" spcFirstLastPara="1" rIns="68575" wrap="square" tIns="34275">
            <a:spAutoFit/>
          </a:bodyPr>
          <a:lstStyle/>
          <a:p>
            <a:pPr indent="0" lvl="0" marL="0" marR="0" rtl="0" algn="l">
              <a:lnSpc>
                <a:spcPct val="103000"/>
              </a:lnSpc>
              <a:spcBef>
                <a:spcPts val="0"/>
              </a:spcBef>
              <a:spcAft>
                <a:spcPts val="0"/>
              </a:spcAft>
              <a:buClr>
                <a:srgbClr val="0198A3"/>
              </a:buClr>
              <a:buSzPts val="2400"/>
              <a:buFont typeface="Montserrat"/>
              <a:buNone/>
            </a:pPr>
            <a:r>
              <a:rPr b="1" lang="en" sz="2400">
                <a:solidFill>
                  <a:srgbClr val="0198A3"/>
                </a:solidFill>
                <a:latin typeface="Montserrat"/>
                <a:ea typeface="Montserrat"/>
                <a:cs typeface="Montserrat"/>
                <a:sym typeface="Montserrat"/>
              </a:rPr>
              <a:t>04. Business Insight</a:t>
            </a:r>
            <a:endParaRPr b="1" sz="2400">
              <a:solidFill>
                <a:srgbClr val="0198A3"/>
              </a:solidFill>
              <a:latin typeface="Montserrat"/>
              <a:ea typeface="Montserrat"/>
              <a:cs typeface="Montserrat"/>
              <a:sym typeface="Montserrat"/>
            </a:endParaRPr>
          </a:p>
        </p:txBody>
      </p:sp>
      <p:pic>
        <p:nvPicPr>
          <p:cNvPr descr="Screenshot 2023-11-30 at 6.19.48 PM" id="380" name="Google Shape;380;p67"/>
          <p:cNvPicPr preferRelativeResize="0"/>
          <p:nvPr/>
        </p:nvPicPr>
        <p:blipFill rotWithShape="1">
          <a:blip r:embed="rId3">
            <a:alphaModFix/>
          </a:blip>
          <a:srcRect b="0" l="0" r="0" t="0"/>
          <a:stretch/>
        </p:blipFill>
        <p:spPr>
          <a:xfrm>
            <a:off x="781526" y="705803"/>
            <a:ext cx="1371600" cy="857250"/>
          </a:xfrm>
          <a:prstGeom prst="rect">
            <a:avLst/>
          </a:prstGeom>
          <a:noFill/>
          <a:ln>
            <a:noFill/>
          </a:ln>
        </p:spPr>
      </p:pic>
      <p:pic>
        <p:nvPicPr>
          <p:cNvPr descr="Screenshot 2023-11-30 at 6.21.17 PM" id="381" name="Google Shape;381;p67"/>
          <p:cNvPicPr preferRelativeResize="0"/>
          <p:nvPr/>
        </p:nvPicPr>
        <p:blipFill rotWithShape="1">
          <a:blip r:embed="rId4">
            <a:alphaModFix/>
          </a:blip>
          <a:srcRect b="0" l="0" r="0" t="0"/>
          <a:stretch/>
        </p:blipFill>
        <p:spPr>
          <a:xfrm>
            <a:off x="792004" y="1614488"/>
            <a:ext cx="7543800" cy="3300889"/>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p68"/>
          <p:cNvSpPr txBox="1"/>
          <p:nvPr/>
        </p:nvSpPr>
        <p:spPr>
          <a:xfrm>
            <a:off x="781290" y="174343"/>
            <a:ext cx="5514300" cy="438600"/>
          </a:xfrm>
          <a:prstGeom prst="rect">
            <a:avLst/>
          </a:prstGeom>
          <a:noFill/>
          <a:ln>
            <a:noFill/>
          </a:ln>
        </p:spPr>
        <p:txBody>
          <a:bodyPr anchorCtr="0" anchor="t" bIns="34275" lIns="68575" spcFirstLastPara="1" rIns="68575" wrap="square" tIns="34275">
            <a:spAutoFit/>
          </a:bodyPr>
          <a:lstStyle/>
          <a:p>
            <a:pPr indent="0" lvl="0" marL="0" marR="0" rtl="0" algn="l">
              <a:lnSpc>
                <a:spcPct val="103000"/>
              </a:lnSpc>
              <a:spcBef>
                <a:spcPts val="0"/>
              </a:spcBef>
              <a:spcAft>
                <a:spcPts val="0"/>
              </a:spcAft>
              <a:buClr>
                <a:srgbClr val="0198A3"/>
              </a:buClr>
              <a:buSzPts val="2400"/>
              <a:buFont typeface="Montserrat"/>
              <a:buNone/>
            </a:pPr>
            <a:r>
              <a:rPr b="1" i="0" lang="en" sz="2400" u="none" cap="none" strike="noStrike">
                <a:solidFill>
                  <a:srgbClr val="0198A3"/>
                </a:solidFill>
                <a:latin typeface="Montserrat"/>
                <a:ea typeface="Montserrat"/>
                <a:cs typeface="Montserrat"/>
                <a:sym typeface="Montserrat"/>
              </a:rPr>
              <a:t>04. Business Insight</a:t>
            </a:r>
            <a:endParaRPr b="1" i="0" sz="2400" u="none" cap="none" strike="noStrike">
              <a:solidFill>
                <a:srgbClr val="0198A3"/>
              </a:solidFill>
              <a:latin typeface="Montserrat"/>
              <a:ea typeface="Montserrat"/>
              <a:cs typeface="Montserrat"/>
              <a:sym typeface="Montserrat"/>
            </a:endParaRPr>
          </a:p>
        </p:txBody>
      </p:sp>
      <p:pic>
        <p:nvPicPr>
          <p:cNvPr id="387" name="Google Shape;387;p68"/>
          <p:cNvPicPr preferRelativeResize="0"/>
          <p:nvPr/>
        </p:nvPicPr>
        <p:blipFill>
          <a:blip r:embed="rId3">
            <a:alphaModFix/>
          </a:blip>
          <a:stretch>
            <a:fillRect/>
          </a:stretch>
        </p:blipFill>
        <p:spPr>
          <a:xfrm>
            <a:off x="416100" y="582250"/>
            <a:ext cx="4049251" cy="3078200"/>
          </a:xfrm>
          <a:prstGeom prst="rect">
            <a:avLst/>
          </a:prstGeom>
          <a:noFill/>
          <a:ln>
            <a:noFill/>
          </a:ln>
        </p:spPr>
      </p:pic>
      <p:pic>
        <p:nvPicPr>
          <p:cNvPr id="388" name="Google Shape;388;p68"/>
          <p:cNvPicPr preferRelativeResize="0"/>
          <p:nvPr/>
        </p:nvPicPr>
        <p:blipFill>
          <a:blip r:embed="rId4">
            <a:alphaModFix/>
          </a:blip>
          <a:stretch>
            <a:fillRect/>
          </a:stretch>
        </p:blipFill>
        <p:spPr>
          <a:xfrm>
            <a:off x="4596374" y="612950"/>
            <a:ext cx="4350452" cy="3047500"/>
          </a:xfrm>
          <a:prstGeom prst="rect">
            <a:avLst/>
          </a:prstGeom>
          <a:noFill/>
          <a:ln>
            <a:noFill/>
          </a:ln>
        </p:spPr>
      </p:pic>
      <p:sp>
        <p:nvSpPr>
          <p:cNvPr id="389" name="Google Shape;389;p68"/>
          <p:cNvSpPr txBox="1"/>
          <p:nvPr/>
        </p:nvSpPr>
        <p:spPr>
          <a:xfrm>
            <a:off x="0" y="3660450"/>
            <a:ext cx="9144000" cy="1454700"/>
          </a:xfrm>
          <a:prstGeom prst="rect">
            <a:avLst/>
          </a:prstGeom>
          <a:noFill/>
          <a:ln>
            <a:noFill/>
          </a:ln>
        </p:spPr>
        <p:txBody>
          <a:bodyPr anchorCtr="0" anchor="t" bIns="34275" lIns="68575" spcFirstLastPara="1" rIns="68575" wrap="square" tIns="34275">
            <a:spAutoFit/>
          </a:bodyPr>
          <a:lstStyle/>
          <a:p>
            <a:pPr indent="-292100" lvl="0" marL="457200" marR="0" rtl="0" algn="just">
              <a:spcBef>
                <a:spcPts val="0"/>
              </a:spcBef>
              <a:spcAft>
                <a:spcPts val="0"/>
              </a:spcAft>
              <a:buClr>
                <a:schemeClr val="dk1"/>
              </a:buClr>
              <a:buSzPts val="1000"/>
              <a:buChar char="●"/>
            </a:pPr>
            <a:r>
              <a:rPr lang="en" sz="1000">
                <a:solidFill>
                  <a:schemeClr val="dk1"/>
                </a:solidFill>
              </a:rPr>
              <a:t>Pada visualisasi diatas dapat dilihat bahwa kelompok education </a:t>
            </a:r>
            <a:r>
              <a:rPr b="1" lang="en" sz="1000">
                <a:solidFill>
                  <a:schemeClr val="dk1"/>
                </a:solidFill>
              </a:rPr>
              <a:t>tertiary </a:t>
            </a:r>
            <a:r>
              <a:rPr lang="en" sz="1000">
                <a:solidFill>
                  <a:schemeClr val="dk1"/>
                </a:solidFill>
              </a:rPr>
              <a:t>(lulusan S1 atau di atasnya) paling banyak memilih untuk mendaftar deposito berjangka sebanyak 15% dibanding total yang mendaftar di kelompoknya, yang diikuti oleh kelompok education </a:t>
            </a:r>
            <a:r>
              <a:rPr b="1" lang="en" sz="1000">
                <a:solidFill>
                  <a:schemeClr val="dk1"/>
                </a:solidFill>
              </a:rPr>
              <a:t>yang tidak diketahui, </a:t>
            </a:r>
            <a:r>
              <a:rPr lang="en" sz="1000">
                <a:solidFill>
                  <a:schemeClr val="dk1"/>
                </a:solidFill>
              </a:rPr>
              <a:t>lalu </a:t>
            </a:r>
            <a:r>
              <a:rPr b="1" lang="en" sz="1000">
                <a:solidFill>
                  <a:schemeClr val="dk1"/>
                </a:solidFill>
              </a:rPr>
              <a:t>secondary </a:t>
            </a:r>
            <a:r>
              <a:rPr lang="en" sz="1000">
                <a:solidFill>
                  <a:schemeClr val="dk1"/>
                </a:solidFill>
              </a:rPr>
              <a:t>(lulusan SMP dan SMA)</a:t>
            </a:r>
            <a:r>
              <a:rPr b="1" lang="en" sz="1000">
                <a:solidFill>
                  <a:schemeClr val="dk1"/>
                </a:solidFill>
              </a:rPr>
              <a:t> </a:t>
            </a:r>
            <a:r>
              <a:rPr lang="en" sz="1000">
                <a:solidFill>
                  <a:schemeClr val="dk1"/>
                </a:solidFill>
              </a:rPr>
              <a:t>dan terakhir </a:t>
            </a:r>
            <a:r>
              <a:rPr b="1" lang="en" sz="1000">
                <a:solidFill>
                  <a:schemeClr val="dk1"/>
                </a:solidFill>
              </a:rPr>
              <a:t>primary </a:t>
            </a:r>
            <a:r>
              <a:rPr lang="en" sz="1000">
                <a:solidFill>
                  <a:schemeClr val="dk1"/>
                </a:solidFill>
              </a:rPr>
              <a:t>(Lulusan SD ke bawah). </a:t>
            </a:r>
            <a:endParaRPr sz="1000">
              <a:solidFill>
                <a:schemeClr val="dk1"/>
              </a:solidFill>
            </a:endParaRPr>
          </a:p>
          <a:p>
            <a:pPr indent="-292100" lvl="0" marL="457200" marR="0" rtl="0" algn="just">
              <a:spcBef>
                <a:spcPts val="0"/>
              </a:spcBef>
              <a:spcAft>
                <a:spcPts val="0"/>
              </a:spcAft>
              <a:buClr>
                <a:schemeClr val="dk1"/>
              </a:buClr>
              <a:buSzPts val="1000"/>
              <a:buChar char="●"/>
            </a:pPr>
            <a:r>
              <a:rPr lang="en" sz="1000">
                <a:solidFill>
                  <a:schemeClr val="dk1"/>
                </a:solidFill>
              </a:rPr>
              <a:t>Dengan membandingkan terhadap mereka yang mengambil yes saja, terlihat bahwa kelompok education </a:t>
            </a:r>
            <a:r>
              <a:rPr b="1" lang="en" sz="1000">
                <a:solidFill>
                  <a:schemeClr val="dk1"/>
                </a:solidFill>
              </a:rPr>
              <a:t>secondary</a:t>
            </a:r>
            <a:r>
              <a:rPr lang="en" sz="1000">
                <a:solidFill>
                  <a:schemeClr val="dk1"/>
                </a:solidFill>
              </a:rPr>
              <a:t> paling banyak memilih yes, diikuti dekat kelompok </a:t>
            </a:r>
            <a:r>
              <a:rPr b="1" lang="en" sz="1000">
                <a:solidFill>
                  <a:schemeClr val="dk1"/>
                </a:solidFill>
              </a:rPr>
              <a:t>tertiary, </a:t>
            </a:r>
            <a:r>
              <a:rPr lang="en" sz="1000">
                <a:solidFill>
                  <a:schemeClr val="dk1"/>
                </a:solidFill>
              </a:rPr>
              <a:t>lalu </a:t>
            </a:r>
            <a:r>
              <a:rPr b="1" lang="en" sz="1000">
                <a:solidFill>
                  <a:schemeClr val="dk1"/>
                </a:solidFill>
              </a:rPr>
              <a:t>primary </a:t>
            </a:r>
            <a:r>
              <a:rPr lang="en" sz="1000">
                <a:solidFill>
                  <a:schemeClr val="dk1"/>
                </a:solidFill>
              </a:rPr>
              <a:t>dan kelompok Education yang </a:t>
            </a:r>
            <a:r>
              <a:rPr b="1" lang="en" sz="1000">
                <a:solidFill>
                  <a:schemeClr val="dk1"/>
                </a:solidFill>
              </a:rPr>
              <a:t>tidak diketahui.</a:t>
            </a:r>
            <a:endParaRPr b="1" sz="1000">
              <a:solidFill>
                <a:schemeClr val="dk1"/>
              </a:solidFill>
            </a:endParaRPr>
          </a:p>
          <a:p>
            <a:pPr indent="-292100" lvl="0" marL="457200" marR="0" rtl="0" algn="just">
              <a:spcBef>
                <a:spcPts val="0"/>
              </a:spcBef>
              <a:spcAft>
                <a:spcPts val="0"/>
              </a:spcAft>
              <a:buClr>
                <a:schemeClr val="dk1"/>
              </a:buClr>
              <a:buSzPts val="1000"/>
              <a:buChar char="●"/>
            </a:pPr>
            <a:r>
              <a:rPr lang="en" sz="1000">
                <a:solidFill>
                  <a:schemeClr val="dk1"/>
                </a:solidFill>
              </a:rPr>
              <a:t>Dari insight tersebut, rekomendasi bisnis yang dapat diberikan adalah menargetkan campaign terhadap kelompok </a:t>
            </a:r>
            <a:r>
              <a:rPr b="1" lang="en" sz="1000">
                <a:solidFill>
                  <a:schemeClr val="dk1"/>
                </a:solidFill>
              </a:rPr>
              <a:t>tertiary</a:t>
            </a:r>
            <a:r>
              <a:rPr lang="en" sz="1000">
                <a:solidFill>
                  <a:schemeClr val="dk1"/>
                </a:solidFill>
              </a:rPr>
              <a:t>. Bisa di daerah kampus, universitas, mengajak investasi sebagai kesempatan untuk mendapatkan passive income untuk uang yang mungkin telah mereka tabung.</a:t>
            </a:r>
            <a:endParaRPr sz="1000">
              <a:solidFill>
                <a:schemeClr val="dk1"/>
              </a:solidFill>
            </a:endParaRPr>
          </a:p>
          <a:p>
            <a:pPr indent="-292100" lvl="0" marL="457200" marR="0" rtl="0" algn="just">
              <a:spcBef>
                <a:spcPts val="0"/>
              </a:spcBef>
              <a:spcAft>
                <a:spcPts val="0"/>
              </a:spcAft>
              <a:buClr>
                <a:schemeClr val="dk1"/>
              </a:buClr>
              <a:buSzPts val="1000"/>
              <a:buChar char="●"/>
            </a:pPr>
            <a:r>
              <a:rPr lang="en" sz="1000">
                <a:solidFill>
                  <a:schemeClr val="dk1"/>
                </a:solidFill>
              </a:rPr>
              <a:t>Rekomendasi ke dua, bisa ditargetkan untuk mereka yang masih di jenjang sekolah, utamanya </a:t>
            </a:r>
            <a:r>
              <a:rPr b="1" lang="en" sz="1000">
                <a:solidFill>
                  <a:schemeClr val="dk1"/>
                </a:solidFill>
              </a:rPr>
              <a:t>secondary</a:t>
            </a:r>
            <a:r>
              <a:rPr lang="en" sz="1000">
                <a:solidFill>
                  <a:schemeClr val="dk1"/>
                </a:solidFill>
              </a:rPr>
              <a:t>. Bisa melakukan campaign ke sekolah-sekolah, melibatkan orang tua, untuk membuka rekening dan deposito dini.</a:t>
            </a:r>
            <a:endParaRPr sz="1000">
              <a:solidFill>
                <a:schemeClr val="dk1"/>
              </a:solidFil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sp>
        <p:nvSpPr>
          <p:cNvPr id="394" name="Google Shape;394;p69"/>
          <p:cNvSpPr txBox="1"/>
          <p:nvPr/>
        </p:nvSpPr>
        <p:spPr>
          <a:xfrm>
            <a:off x="781290" y="174343"/>
            <a:ext cx="5514300" cy="438600"/>
          </a:xfrm>
          <a:prstGeom prst="rect">
            <a:avLst/>
          </a:prstGeom>
          <a:noFill/>
          <a:ln>
            <a:noFill/>
          </a:ln>
        </p:spPr>
        <p:txBody>
          <a:bodyPr anchorCtr="0" anchor="t" bIns="34275" lIns="68575" spcFirstLastPara="1" rIns="68575" wrap="square" tIns="34275">
            <a:spAutoFit/>
          </a:bodyPr>
          <a:lstStyle/>
          <a:p>
            <a:pPr indent="0" lvl="0" marL="0" marR="0" rtl="0" algn="l">
              <a:lnSpc>
                <a:spcPct val="103000"/>
              </a:lnSpc>
              <a:spcBef>
                <a:spcPts val="0"/>
              </a:spcBef>
              <a:spcAft>
                <a:spcPts val="0"/>
              </a:spcAft>
              <a:buClr>
                <a:srgbClr val="0198A3"/>
              </a:buClr>
              <a:buSzPts val="2400"/>
              <a:buFont typeface="Montserrat"/>
              <a:buNone/>
            </a:pPr>
            <a:r>
              <a:rPr b="1" i="0" lang="en" sz="2400" u="none" cap="none" strike="noStrike">
                <a:solidFill>
                  <a:srgbClr val="0198A3"/>
                </a:solidFill>
                <a:latin typeface="Montserrat"/>
                <a:ea typeface="Montserrat"/>
                <a:cs typeface="Montserrat"/>
                <a:sym typeface="Montserrat"/>
              </a:rPr>
              <a:t>04. Business Insight</a:t>
            </a:r>
            <a:endParaRPr b="1" i="0" sz="2400" u="none" cap="none" strike="noStrike">
              <a:solidFill>
                <a:srgbClr val="0198A3"/>
              </a:solidFill>
              <a:latin typeface="Montserrat"/>
              <a:ea typeface="Montserrat"/>
              <a:cs typeface="Montserrat"/>
              <a:sym typeface="Montserrat"/>
            </a:endParaRPr>
          </a:p>
        </p:txBody>
      </p:sp>
      <p:sp>
        <p:nvSpPr>
          <p:cNvPr id="395" name="Google Shape;395;p69"/>
          <p:cNvSpPr txBox="1"/>
          <p:nvPr/>
        </p:nvSpPr>
        <p:spPr>
          <a:xfrm>
            <a:off x="0" y="3619800"/>
            <a:ext cx="9144000" cy="1254600"/>
          </a:xfrm>
          <a:prstGeom prst="rect">
            <a:avLst/>
          </a:prstGeom>
          <a:noFill/>
          <a:ln>
            <a:noFill/>
          </a:ln>
        </p:spPr>
        <p:txBody>
          <a:bodyPr anchorCtr="0" anchor="t" bIns="34275" lIns="68575" spcFirstLastPara="1" rIns="68575" wrap="square" tIns="34275">
            <a:spAutoFit/>
          </a:bodyPr>
          <a:lstStyle/>
          <a:p>
            <a:pPr indent="0" lvl="0" marL="457200" marR="0" rtl="0" algn="just">
              <a:spcBef>
                <a:spcPts val="0"/>
              </a:spcBef>
              <a:spcAft>
                <a:spcPts val="0"/>
              </a:spcAft>
              <a:buNone/>
            </a:pPr>
            <a:r>
              <a:rPr lang="en" sz="1100">
                <a:solidFill>
                  <a:schemeClr val="dk1"/>
                </a:solidFill>
              </a:rPr>
              <a:t>Bisa dilihat melalui visualisasi diatas bahwa tipe contact </a:t>
            </a:r>
            <a:r>
              <a:rPr b="1" lang="en" sz="1100">
                <a:solidFill>
                  <a:schemeClr val="dk1"/>
                </a:solidFill>
              </a:rPr>
              <a:t>cellular </a:t>
            </a:r>
            <a:r>
              <a:rPr lang="en" sz="1100">
                <a:solidFill>
                  <a:schemeClr val="dk1"/>
                </a:solidFill>
              </a:rPr>
              <a:t>(HP) merupakan tipe contact yang paling banyak menghasilkan customer untuk mendaftar deposito berjangka. Hal ini bisa terjadi karena di era sekarang ini orang-orang lebih banyak melakukan komunikasi melalui telepon celullar dibandingkan telepon biasa (telepon rumah), dan hampir setiap orang pasti mempunyai telepon cellular. Dari sini pihak bank </a:t>
            </a:r>
            <a:r>
              <a:rPr b="1" lang="en" sz="1100">
                <a:solidFill>
                  <a:schemeClr val="dk1"/>
                </a:solidFill>
              </a:rPr>
              <a:t>direkomendasi </a:t>
            </a:r>
            <a:r>
              <a:rPr lang="en" sz="1100">
                <a:solidFill>
                  <a:schemeClr val="dk1"/>
                </a:solidFill>
              </a:rPr>
              <a:t>mulai merubah strategi campaign untuk memprioritaskan melakukan contact melalui telepon celullar. Selain itu pihak bank sebelum melakukan panggilan secara langsung ke nomor telepon celullar, bisa juga bisa melakukan campaign melalui email atau melalui whatsapp sebagai tahapan awal dalam menawarkan deposito berjangka. Dengan demikian peluang customer yang mendaftar deposito berjangka akan meningkat.</a:t>
            </a:r>
            <a:endParaRPr sz="1100">
              <a:solidFill>
                <a:schemeClr val="dk1"/>
              </a:solidFill>
              <a:latin typeface="Arial"/>
              <a:ea typeface="Arial"/>
              <a:cs typeface="Arial"/>
              <a:sym typeface="Arial"/>
            </a:endParaRPr>
          </a:p>
        </p:txBody>
      </p:sp>
      <p:pic>
        <p:nvPicPr>
          <p:cNvPr id="396" name="Google Shape;396;p69"/>
          <p:cNvPicPr preferRelativeResize="0"/>
          <p:nvPr/>
        </p:nvPicPr>
        <p:blipFill>
          <a:blip r:embed="rId3">
            <a:alphaModFix/>
          </a:blip>
          <a:stretch>
            <a:fillRect/>
          </a:stretch>
        </p:blipFill>
        <p:spPr>
          <a:xfrm>
            <a:off x="4809813" y="612943"/>
            <a:ext cx="4166466" cy="2935182"/>
          </a:xfrm>
          <a:prstGeom prst="rect">
            <a:avLst/>
          </a:prstGeom>
          <a:noFill/>
          <a:ln>
            <a:noFill/>
          </a:ln>
        </p:spPr>
      </p:pic>
      <p:pic>
        <p:nvPicPr>
          <p:cNvPr id="397" name="Google Shape;397;p69"/>
          <p:cNvPicPr preferRelativeResize="0"/>
          <p:nvPr/>
        </p:nvPicPr>
        <p:blipFill>
          <a:blip r:embed="rId4">
            <a:alphaModFix/>
          </a:blip>
          <a:stretch>
            <a:fillRect/>
          </a:stretch>
        </p:blipFill>
        <p:spPr>
          <a:xfrm>
            <a:off x="567175" y="598375"/>
            <a:ext cx="3914797" cy="296432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p70"/>
          <p:cNvSpPr txBox="1"/>
          <p:nvPr/>
        </p:nvSpPr>
        <p:spPr>
          <a:xfrm>
            <a:off x="781290" y="174343"/>
            <a:ext cx="5514300" cy="438600"/>
          </a:xfrm>
          <a:prstGeom prst="rect">
            <a:avLst/>
          </a:prstGeom>
          <a:noFill/>
          <a:ln>
            <a:noFill/>
          </a:ln>
        </p:spPr>
        <p:txBody>
          <a:bodyPr anchorCtr="0" anchor="t" bIns="34275" lIns="68575" spcFirstLastPara="1" rIns="68575" wrap="square" tIns="34275">
            <a:spAutoFit/>
          </a:bodyPr>
          <a:lstStyle/>
          <a:p>
            <a:pPr indent="0" lvl="0" marL="0" marR="0" rtl="0" algn="l">
              <a:lnSpc>
                <a:spcPct val="103000"/>
              </a:lnSpc>
              <a:spcBef>
                <a:spcPts val="0"/>
              </a:spcBef>
              <a:spcAft>
                <a:spcPts val="0"/>
              </a:spcAft>
              <a:buClr>
                <a:srgbClr val="0198A3"/>
              </a:buClr>
              <a:buSzPts val="2400"/>
              <a:buFont typeface="Montserrat"/>
              <a:buNone/>
            </a:pPr>
            <a:r>
              <a:rPr b="1" i="0" lang="en" sz="2400" u="none" cap="none" strike="noStrike">
                <a:solidFill>
                  <a:srgbClr val="0198A3"/>
                </a:solidFill>
                <a:latin typeface="Montserrat"/>
                <a:ea typeface="Montserrat"/>
                <a:cs typeface="Montserrat"/>
                <a:sym typeface="Montserrat"/>
              </a:rPr>
              <a:t>04. Business Insight</a:t>
            </a:r>
            <a:endParaRPr b="1" i="0" sz="2400" u="none" cap="none" strike="noStrike">
              <a:solidFill>
                <a:srgbClr val="0198A3"/>
              </a:solidFill>
              <a:latin typeface="Montserrat"/>
              <a:ea typeface="Montserrat"/>
              <a:cs typeface="Montserrat"/>
              <a:sym typeface="Montserrat"/>
            </a:endParaRPr>
          </a:p>
        </p:txBody>
      </p:sp>
      <p:sp>
        <p:nvSpPr>
          <p:cNvPr id="403" name="Google Shape;403;p70"/>
          <p:cNvSpPr txBox="1"/>
          <p:nvPr/>
        </p:nvSpPr>
        <p:spPr>
          <a:xfrm>
            <a:off x="0" y="3688800"/>
            <a:ext cx="9144000" cy="1454700"/>
          </a:xfrm>
          <a:prstGeom prst="rect">
            <a:avLst/>
          </a:prstGeom>
          <a:noFill/>
          <a:ln>
            <a:noFill/>
          </a:ln>
        </p:spPr>
        <p:txBody>
          <a:bodyPr anchorCtr="0" anchor="t" bIns="34275" lIns="68575" spcFirstLastPara="1" rIns="68575" wrap="square" tIns="34275">
            <a:spAutoFit/>
          </a:bodyPr>
          <a:lstStyle/>
          <a:p>
            <a:pPr indent="-292100" lvl="0" marL="457200" rtl="0" algn="just">
              <a:spcBef>
                <a:spcPts val="0"/>
              </a:spcBef>
              <a:spcAft>
                <a:spcPts val="0"/>
              </a:spcAft>
              <a:buClr>
                <a:schemeClr val="dk1"/>
              </a:buClr>
              <a:buSzPts val="1000"/>
              <a:buChar char="●"/>
            </a:pPr>
            <a:r>
              <a:rPr lang="en" sz="1000">
                <a:solidFill>
                  <a:schemeClr val="dk1"/>
                </a:solidFill>
              </a:rPr>
              <a:t>Pada visualisasi diatas dapat dilihat bahwa </a:t>
            </a:r>
            <a:r>
              <a:rPr b="1" lang="en" sz="1000">
                <a:solidFill>
                  <a:schemeClr val="dk1"/>
                </a:solidFill>
              </a:rPr>
              <a:t>yang masih single</a:t>
            </a:r>
            <a:r>
              <a:rPr lang="en" sz="1000">
                <a:solidFill>
                  <a:schemeClr val="dk1"/>
                </a:solidFill>
              </a:rPr>
              <a:t> paling banyak memilih untuk mendaftar deposito berjangka sebanyak 15% dibanding total yang mendaftar di antara nasabah yang masih single, lalu diikuti oleh yang sudah </a:t>
            </a:r>
            <a:r>
              <a:rPr b="1" lang="en" sz="1000">
                <a:solidFill>
                  <a:schemeClr val="dk1"/>
                </a:solidFill>
              </a:rPr>
              <a:t>bercerai, </a:t>
            </a:r>
            <a:r>
              <a:rPr lang="en" sz="1000">
                <a:solidFill>
                  <a:schemeClr val="dk1"/>
                </a:solidFill>
              </a:rPr>
              <a:t>dan terakhir mereka yang sudah </a:t>
            </a:r>
            <a:r>
              <a:rPr b="1" lang="en" sz="1000">
                <a:solidFill>
                  <a:schemeClr val="dk1"/>
                </a:solidFill>
              </a:rPr>
              <a:t>menikah</a:t>
            </a:r>
            <a:r>
              <a:rPr lang="en" sz="1000">
                <a:solidFill>
                  <a:schemeClr val="dk1"/>
                </a:solidFill>
              </a:rPr>
              <a:t> dalam 10%. </a:t>
            </a:r>
            <a:endParaRPr sz="1000">
              <a:solidFill>
                <a:schemeClr val="dk1"/>
              </a:solidFill>
            </a:endParaRPr>
          </a:p>
          <a:p>
            <a:pPr indent="-292100" lvl="0" marL="457200" rtl="0" algn="just">
              <a:spcBef>
                <a:spcPts val="0"/>
              </a:spcBef>
              <a:spcAft>
                <a:spcPts val="0"/>
              </a:spcAft>
              <a:buClr>
                <a:schemeClr val="dk1"/>
              </a:buClr>
              <a:buSzPts val="1000"/>
              <a:buChar char="●"/>
            </a:pPr>
            <a:r>
              <a:rPr lang="en" sz="1000">
                <a:solidFill>
                  <a:schemeClr val="dk1"/>
                </a:solidFill>
              </a:rPr>
              <a:t>Dengan membandingkan terhadap mereka yang mengambil yes saja, terlihat bahwa</a:t>
            </a:r>
            <a:r>
              <a:rPr b="1" lang="en" sz="1000">
                <a:solidFill>
                  <a:schemeClr val="dk1"/>
                </a:solidFill>
              </a:rPr>
              <a:t> yang sudah menikah</a:t>
            </a:r>
            <a:r>
              <a:rPr lang="en" sz="1000">
                <a:solidFill>
                  <a:schemeClr val="dk1"/>
                </a:solidFill>
              </a:rPr>
              <a:t> paling banyak memilih yes, diikuti mereka yang masih </a:t>
            </a:r>
            <a:r>
              <a:rPr b="1" lang="en" sz="1000">
                <a:solidFill>
                  <a:schemeClr val="dk1"/>
                </a:solidFill>
              </a:rPr>
              <a:t>single, </a:t>
            </a:r>
            <a:r>
              <a:rPr lang="en" sz="1000">
                <a:solidFill>
                  <a:schemeClr val="dk1"/>
                </a:solidFill>
              </a:rPr>
              <a:t>dan terakhir mereka yang sudah </a:t>
            </a:r>
            <a:r>
              <a:rPr b="1" lang="en" sz="1000">
                <a:solidFill>
                  <a:schemeClr val="dk1"/>
                </a:solidFill>
              </a:rPr>
              <a:t>cerai.</a:t>
            </a:r>
            <a:endParaRPr b="1" sz="1000">
              <a:solidFill>
                <a:schemeClr val="dk1"/>
              </a:solidFill>
            </a:endParaRPr>
          </a:p>
          <a:p>
            <a:pPr indent="-292100" lvl="0" marL="457200" marR="0" rtl="0" algn="just">
              <a:spcBef>
                <a:spcPts val="0"/>
              </a:spcBef>
              <a:spcAft>
                <a:spcPts val="0"/>
              </a:spcAft>
              <a:buClr>
                <a:schemeClr val="dk1"/>
              </a:buClr>
              <a:buSzPts val="1000"/>
              <a:buChar char="●"/>
            </a:pPr>
            <a:r>
              <a:rPr lang="en" sz="1000">
                <a:solidFill>
                  <a:schemeClr val="dk1"/>
                </a:solidFill>
              </a:rPr>
              <a:t>Rekomendasi untuk meningkatkan mereka yang mendaftar deposito berjangka pihak bank saat melakukan campaign kepada masing-masing individu dapat melakukan promosi dengan strategi pendekatan yang berbeda. Misalkan kepada kelompok "</a:t>
            </a:r>
            <a:r>
              <a:rPr b="1" lang="en" sz="1000">
                <a:solidFill>
                  <a:schemeClr val="dk1"/>
                </a:solidFill>
              </a:rPr>
              <a:t>single</a:t>
            </a:r>
            <a:r>
              <a:rPr lang="en" sz="1000">
                <a:solidFill>
                  <a:schemeClr val="dk1"/>
                </a:solidFill>
              </a:rPr>
              <a:t>" bisa melakukan promosi seperti "dengan bunga deposito dalam setahun adalah x% maka kira-kira dalam y tahun dana menikah akan dapat terkumpul". Sedangkan untuk kelompok "</a:t>
            </a:r>
            <a:r>
              <a:rPr b="1" lang="en" sz="1000">
                <a:solidFill>
                  <a:schemeClr val="dk1"/>
                </a:solidFill>
              </a:rPr>
              <a:t>married</a:t>
            </a:r>
            <a:r>
              <a:rPr lang="en" sz="1000">
                <a:solidFill>
                  <a:schemeClr val="dk1"/>
                </a:solidFill>
              </a:rPr>
              <a:t>" bisa melakukan promosi seperti "dengan bunga deposito dalam setahun adalah x% maka dana pendidikan untuk anak/dana pensiun saat masa tua akan terjamin"</a:t>
            </a:r>
            <a:endParaRPr sz="1100">
              <a:solidFill>
                <a:schemeClr val="dk1"/>
              </a:solidFill>
            </a:endParaRPr>
          </a:p>
        </p:txBody>
      </p:sp>
      <p:pic>
        <p:nvPicPr>
          <p:cNvPr id="404" name="Google Shape;404;p70"/>
          <p:cNvPicPr preferRelativeResize="0"/>
          <p:nvPr/>
        </p:nvPicPr>
        <p:blipFill>
          <a:blip r:embed="rId3">
            <a:alphaModFix/>
          </a:blip>
          <a:stretch>
            <a:fillRect/>
          </a:stretch>
        </p:blipFill>
        <p:spPr>
          <a:xfrm>
            <a:off x="4657179" y="612950"/>
            <a:ext cx="4366147" cy="3075849"/>
          </a:xfrm>
          <a:prstGeom prst="rect">
            <a:avLst/>
          </a:prstGeom>
          <a:noFill/>
          <a:ln>
            <a:noFill/>
          </a:ln>
        </p:spPr>
      </p:pic>
      <p:pic>
        <p:nvPicPr>
          <p:cNvPr id="405" name="Google Shape;405;p70"/>
          <p:cNvPicPr preferRelativeResize="0"/>
          <p:nvPr/>
        </p:nvPicPr>
        <p:blipFill>
          <a:blip r:embed="rId4">
            <a:alphaModFix/>
          </a:blip>
          <a:stretch>
            <a:fillRect/>
          </a:stretch>
        </p:blipFill>
        <p:spPr>
          <a:xfrm>
            <a:off x="397304" y="612950"/>
            <a:ext cx="4110671" cy="3075849"/>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p71"/>
          <p:cNvSpPr txBox="1"/>
          <p:nvPr>
            <p:ph type="title"/>
          </p:nvPr>
        </p:nvSpPr>
        <p:spPr>
          <a:xfrm>
            <a:off x="512375" y="200450"/>
            <a:ext cx="3786000" cy="400200"/>
          </a:xfrm>
          <a:prstGeom prst="rect">
            <a:avLst/>
          </a:prstGeom>
          <a:noFill/>
          <a:ln>
            <a:noFill/>
          </a:ln>
        </p:spPr>
        <p:txBody>
          <a:bodyPr anchorCtr="0" anchor="t" bIns="0" lIns="0" spcFirstLastPara="1" rIns="0" wrap="square" tIns="15225">
            <a:spAutoFit/>
          </a:bodyPr>
          <a:lstStyle/>
          <a:p>
            <a:pPr indent="0" lvl="0" marL="12700" rtl="0" algn="l">
              <a:lnSpc>
                <a:spcPct val="100000"/>
              </a:lnSpc>
              <a:spcBef>
                <a:spcPts val="0"/>
              </a:spcBef>
              <a:spcAft>
                <a:spcPts val="0"/>
              </a:spcAft>
              <a:buNone/>
            </a:pPr>
            <a:r>
              <a:rPr lang="en" sz="2500"/>
              <a:t>5. Git </a:t>
            </a:r>
            <a:r>
              <a:rPr lang="en" sz="1600">
                <a:solidFill>
                  <a:srgbClr val="0000FF"/>
                </a:solidFill>
              </a:rPr>
              <a:t>(15 poin)</a:t>
            </a:r>
            <a:endParaRPr sz="1600"/>
          </a:p>
        </p:txBody>
      </p:sp>
      <p:sp>
        <p:nvSpPr>
          <p:cNvPr id="411" name="Google Shape;411;p71"/>
          <p:cNvSpPr txBox="1"/>
          <p:nvPr/>
        </p:nvSpPr>
        <p:spPr>
          <a:xfrm>
            <a:off x="585375" y="1033983"/>
            <a:ext cx="7940675" cy="1557020"/>
          </a:xfrm>
          <a:prstGeom prst="rect">
            <a:avLst/>
          </a:prstGeom>
          <a:noFill/>
          <a:ln>
            <a:noFill/>
          </a:ln>
        </p:spPr>
        <p:txBody>
          <a:bodyPr anchorCtr="0" anchor="t" bIns="0" lIns="0" spcFirstLastPara="1" rIns="0" wrap="square" tIns="12700">
            <a:spAutoFit/>
          </a:bodyPr>
          <a:lstStyle/>
          <a:p>
            <a:pPr indent="0" lvl="0" marL="12700" marR="330200" rtl="0" algn="l">
              <a:lnSpc>
                <a:spcPct val="114999"/>
              </a:lnSpc>
              <a:spcBef>
                <a:spcPts val="0"/>
              </a:spcBef>
              <a:spcAft>
                <a:spcPts val="0"/>
              </a:spcAft>
              <a:buNone/>
            </a:pPr>
            <a:r>
              <a:rPr b="0" i="0" lang="en" sz="1400" u="none" cap="none" strike="noStrike">
                <a:latin typeface="Verdana"/>
                <a:ea typeface="Verdana"/>
                <a:cs typeface="Verdana"/>
                <a:sym typeface="Verdana"/>
              </a:rPr>
              <a:t>Upload project teman-teman di sebuah repository git. Berkolaborasilah di Git jika ada  perubahan version dari waktu ke waktu.</a:t>
            </a:r>
            <a:endParaRPr b="0" i="0" sz="1400" u="none" cap="none" strike="noStrike">
              <a:latin typeface="Verdana"/>
              <a:ea typeface="Verdana"/>
              <a:cs typeface="Verdana"/>
              <a:sym typeface="Verdana"/>
            </a:endParaRPr>
          </a:p>
          <a:p>
            <a:pPr indent="-400050" lvl="0" marL="469900" marR="0" rtl="0" algn="l">
              <a:lnSpc>
                <a:spcPct val="100000"/>
              </a:lnSpc>
              <a:spcBef>
                <a:spcPts val="1450"/>
              </a:spcBef>
              <a:spcAft>
                <a:spcPts val="0"/>
              </a:spcAft>
              <a:buSzPts val="1400"/>
              <a:buFont typeface="Verdana"/>
              <a:buAutoNum type="alphaUcPeriod"/>
            </a:pPr>
            <a:r>
              <a:rPr b="0" i="0" lang="en" sz="1400" u="none" cap="none" strike="noStrike">
                <a:latin typeface="Verdana"/>
                <a:ea typeface="Verdana"/>
                <a:cs typeface="Verdana"/>
                <a:sym typeface="Verdana"/>
              </a:rPr>
              <a:t>Buat Repository Git</a:t>
            </a:r>
            <a:endParaRPr b="0" i="0" sz="1400" u="none" cap="none" strike="noStrike">
              <a:latin typeface="Verdana"/>
              <a:ea typeface="Verdana"/>
              <a:cs typeface="Verdana"/>
              <a:sym typeface="Verdana"/>
            </a:endParaRPr>
          </a:p>
          <a:p>
            <a:pPr indent="-400685" lvl="0" marL="469900" marR="0" rtl="0" algn="l">
              <a:lnSpc>
                <a:spcPct val="100000"/>
              </a:lnSpc>
              <a:spcBef>
                <a:spcPts val="250"/>
              </a:spcBef>
              <a:spcAft>
                <a:spcPts val="0"/>
              </a:spcAft>
              <a:buSzPts val="1400"/>
              <a:buFont typeface="Verdana"/>
              <a:buAutoNum type="alphaUcPeriod"/>
            </a:pPr>
            <a:r>
              <a:rPr b="0" i="0" lang="en" sz="1400" u="none" cap="none" strike="noStrike">
                <a:latin typeface="Verdana"/>
                <a:ea typeface="Verdana"/>
                <a:cs typeface="Verdana"/>
                <a:sym typeface="Verdana"/>
              </a:rPr>
              <a:t>Upload ﬁle notebook atau ﬁle pengerjaan lainnya pada repository tersebut</a:t>
            </a:r>
            <a:endParaRPr b="0" i="0" sz="1400" u="none" cap="none" strike="noStrike">
              <a:latin typeface="Verdana"/>
              <a:ea typeface="Verdana"/>
              <a:cs typeface="Verdana"/>
              <a:sym typeface="Verdana"/>
            </a:endParaRPr>
          </a:p>
          <a:p>
            <a:pPr indent="0" lvl="0" marL="12700" marR="0" rtl="0" algn="l">
              <a:lnSpc>
                <a:spcPct val="100000"/>
              </a:lnSpc>
              <a:spcBef>
                <a:spcPts val="1455"/>
              </a:spcBef>
              <a:spcAft>
                <a:spcPts val="0"/>
              </a:spcAft>
              <a:buNone/>
            </a:pPr>
            <a:r>
              <a:rPr b="0" i="0" lang="en" sz="1400" u="none" cap="none" strike="noStrike">
                <a:latin typeface="Verdana"/>
                <a:ea typeface="Verdana"/>
                <a:cs typeface="Verdana"/>
                <a:sym typeface="Verdana"/>
              </a:rPr>
              <a:t>Untuk ﬁle README, dapat merupakan summary insight yang telah didapatkan dari EDA.</a:t>
            </a:r>
            <a:endParaRPr b="0" i="0" sz="1400" u="none" cap="none" strike="noStrike">
              <a:latin typeface="Verdana"/>
              <a:ea typeface="Verdana"/>
              <a:cs typeface="Verdana"/>
              <a:sym typeface="Verdana"/>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sp>
        <p:nvSpPr>
          <p:cNvPr id="416" name="Google Shape;416;p72"/>
          <p:cNvSpPr txBox="1"/>
          <p:nvPr>
            <p:ph type="title"/>
          </p:nvPr>
        </p:nvSpPr>
        <p:spPr>
          <a:xfrm>
            <a:off x="512375" y="200450"/>
            <a:ext cx="3786000" cy="400200"/>
          </a:xfrm>
          <a:prstGeom prst="rect">
            <a:avLst/>
          </a:prstGeom>
          <a:noFill/>
          <a:ln>
            <a:noFill/>
          </a:ln>
        </p:spPr>
        <p:txBody>
          <a:bodyPr anchorCtr="0" anchor="t" bIns="0" lIns="0" spcFirstLastPara="1" rIns="0" wrap="square" tIns="15225">
            <a:spAutoFit/>
          </a:bodyPr>
          <a:lstStyle/>
          <a:p>
            <a:pPr indent="0" lvl="0" marL="12700" rtl="0" algn="l">
              <a:lnSpc>
                <a:spcPct val="100000"/>
              </a:lnSpc>
              <a:spcBef>
                <a:spcPts val="0"/>
              </a:spcBef>
              <a:spcAft>
                <a:spcPts val="0"/>
              </a:spcAft>
              <a:buNone/>
            </a:pPr>
            <a:r>
              <a:rPr lang="en" sz="2500"/>
              <a:t>5. Git </a:t>
            </a:r>
            <a:r>
              <a:rPr lang="en" sz="1600">
                <a:solidFill>
                  <a:srgbClr val="0000FF"/>
                </a:solidFill>
              </a:rPr>
              <a:t>(15 poin)</a:t>
            </a:r>
            <a:endParaRPr sz="1600"/>
          </a:p>
        </p:txBody>
      </p:sp>
      <p:sp>
        <p:nvSpPr>
          <p:cNvPr id="417" name="Google Shape;417;p72"/>
          <p:cNvSpPr txBox="1"/>
          <p:nvPr/>
        </p:nvSpPr>
        <p:spPr>
          <a:xfrm>
            <a:off x="585375" y="1033983"/>
            <a:ext cx="7940700" cy="228300"/>
          </a:xfrm>
          <a:prstGeom prst="rect">
            <a:avLst/>
          </a:prstGeom>
          <a:noFill/>
          <a:ln>
            <a:noFill/>
          </a:ln>
        </p:spPr>
        <p:txBody>
          <a:bodyPr anchorCtr="0" anchor="t" bIns="0" lIns="0" spcFirstLastPara="1" rIns="0" wrap="square" tIns="12700">
            <a:spAutoFit/>
          </a:bodyPr>
          <a:lstStyle/>
          <a:p>
            <a:pPr indent="0" lvl="0" marL="0" marR="0" rtl="0" algn="l">
              <a:lnSpc>
                <a:spcPct val="100000"/>
              </a:lnSpc>
              <a:spcBef>
                <a:spcPts val="1455"/>
              </a:spcBef>
              <a:spcAft>
                <a:spcPts val="0"/>
              </a:spcAft>
              <a:buNone/>
            </a:pPr>
            <a:r>
              <a:rPr lang="en" u="sng">
                <a:solidFill>
                  <a:schemeClr val="hlink"/>
                </a:solidFill>
                <a:latin typeface="Verdana"/>
                <a:ea typeface="Verdana"/>
                <a:cs typeface="Verdana"/>
                <a:sym typeface="Verdana"/>
                <a:hlinkClick r:id="rId3"/>
              </a:rPr>
              <a:t>Git - Uno </a:t>
            </a:r>
            <a:endParaRPr b="0" i="0" sz="1400" u="none" cap="none" strike="noStrike">
              <a:latin typeface="Verdana"/>
              <a:ea typeface="Verdana"/>
              <a:cs typeface="Verdana"/>
              <a:sym typeface="Verdana"/>
            </a:endParaRPr>
          </a:p>
        </p:txBody>
      </p:sp>
      <p:pic>
        <p:nvPicPr>
          <p:cNvPr id="418" name="Google Shape;418;p72"/>
          <p:cNvPicPr preferRelativeResize="0"/>
          <p:nvPr/>
        </p:nvPicPr>
        <p:blipFill>
          <a:blip r:embed="rId4">
            <a:alphaModFix/>
          </a:blip>
          <a:stretch>
            <a:fillRect/>
          </a:stretch>
        </p:blipFill>
        <p:spPr>
          <a:xfrm>
            <a:off x="1373413" y="1529350"/>
            <a:ext cx="6364624" cy="3042649"/>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22" name="Shape 422"/>
        <p:cNvGrpSpPr/>
        <p:nvPr/>
      </p:nvGrpSpPr>
      <p:grpSpPr>
        <a:xfrm>
          <a:off x="0" y="0"/>
          <a:ext cx="0" cy="0"/>
          <a:chOff x="0" y="0"/>
          <a:chExt cx="0" cy="0"/>
        </a:xfrm>
      </p:grpSpPr>
      <p:pic>
        <p:nvPicPr>
          <p:cNvPr id="423" name="Google Shape;423;p73"/>
          <p:cNvPicPr preferRelativeResize="0"/>
          <p:nvPr/>
        </p:nvPicPr>
        <p:blipFill rotWithShape="1">
          <a:blip r:embed="rId3">
            <a:alphaModFix/>
          </a:blip>
          <a:srcRect b="0" l="0" r="0" t="0"/>
          <a:stretch/>
        </p:blipFill>
        <p:spPr>
          <a:xfrm>
            <a:off x="0" y="0"/>
            <a:ext cx="9143999" cy="5143499"/>
          </a:xfrm>
          <a:prstGeom prst="rect">
            <a:avLst/>
          </a:prstGeom>
          <a:noFill/>
          <a:ln>
            <a:noFill/>
          </a:ln>
        </p:spPr>
      </p:pic>
      <p:sp>
        <p:nvSpPr>
          <p:cNvPr id="424" name="Google Shape;424;p73"/>
          <p:cNvSpPr txBox="1"/>
          <p:nvPr>
            <p:ph type="title"/>
          </p:nvPr>
        </p:nvSpPr>
        <p:spPr>
          <a:xfrm>
            <a:off x="384729" y="1876065"/>
            <a:ext cx="3957300" cy="951900"/>
          </a:xfrm>
          <a:prstGeom prst="rect">
            <a:avLst/>
          </a:prstGeom>
          <a:noFill/>
          <a:ln>
            <a:noFill/>
          </a:ln>
        </p:spPr>
        <p:txBody>
          <a:bodyPr anchorCtr="0" anchor="t" bIns="0" lIns="0" spcFirstLastPara="1" rIns="0" wrap="square" tIns="12700">
            <a:spAutoFit/>
          </a:bodyPr>
          <a:lstStyle/>
          <a:p>
            <a:pPr indent="0" lvl="0" marL="0" rtl="0" algn="l">
              <a:lnSpc>
                <a:spcPct val="100000"/>
              </a:lnSpc>
              <a:spcBef>
                <a:spcPts val="65"/>
              </a:spcBef>
              <a:spcAft>
                <a:spcPts val="0"/>
              </a:spcAft>
              <a:buNone/>
            </a:pPr>
            <a:r>
              <a:rPr lang="en" sz="3050">
                <a:solidFill>
                  <a:srgbClr val="FFFFFF"/>
                </a:solidFill>
              </a:rPr>
              <a:t>Data Pre-Processing</a:t>
            </a:r>
            <a:endParaRPr sz="3050"/>
          </a:p>
        </p:txBody>
      </p:sp>
      <p:sp>
        <p:nvSpPr>
          <p:cNvPr id="425" name="Google Shape;425;p73"/>
          <p:cNvSpPr txBox="1"/>
          <p:nvPr/>
        </p:nvSpPr>
        <p:spPr>
          <a:xfrm>
            <a:off x="384725" y="3893115"/>
            <a:ext cx="2934335" cy="3302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i="0" lang="en" sz="2000" u="none" cap="none" strike="noStrike">
                <a:solidFill>
                  <a:srgbClr val="FFFFFF"/>
                </a:solidFill>
                <a:latin typeface="Verdana"/>
                <a:ea typeface="Verdana"/>
                <a:cs typeface="Verdana"/>
                <a:sym typeface="Verdana"/>
              </a:rPr>
              <a:t>Final Project - Stage 2</a:t>
            </a:r>
            <a:endParaRPr b="0" i="0" sz="2000" u="none" cap="none" strike="noStrike">
              <a:latin typeface="Verdana"/>
              <a:ea typeface="Verdana"/>
              <a:cs typeface="Verdana"/>
              <a:sym typeface="Verdana"/>
            </a:endParaRPr>
          </a:p>
        </p:txBody>
      </p:sp>
      <p:sp>
        <p:nvSpPr>
          <p:cNvPr id="426" name="Google Shape;426;p73"/>
          <p:cNvSpPr txBox="1"/>
          <p:nvPr/>
        </p:nvSpPr>
        <p:spPr>
          <a:xfrm>
            <a:off x="344100" y="502946"/>
            <a:ext cx="3120900" cy="484800"/>
          </a:xfrm>
          <a:prstGeom prst="rect">
            <a:avLst/>
          </a:prstGeom>
          <a:noFill/>
          <a:ln>
            <a:noFill/>
          </a:ln>
        </p:spPr>
        <p:txBody>
          <a:bodyPr anchorCtr="0" anchor="t" bIns="34275" lIns="68575" spcFirstLastPara="1" rIns="68575" wrap="square" tIns="34275">
            <a:spAutoFit/>
          </a:bodyPr>
          <a:lstStyle/>
          <a:p>
            <a:pPr indent="0" lvl="0" marL="0" marR="0" rtl="0" algn="l">
              <a:lnSpc>
                <a:spcPct val="133000"/>
              </a:lnSpc>
              <a:spcBef>
                <a:spcPts val="0"/>
              </a:spcBef>
              <a:spcAft>
                <a:spcPts val="0"/>
              </a:spcAft>
              <a:buClr>
                <a:schemeClr val="lt1"/>
              </a:buClr>
              <a:buSzPts val="2700"/>
              <a:buFont typeface="Montserrat"/>
              <a:buNone/>
            </a:pPr>
            <a:r>
              <a:rPr b="1" i="0" lang="en" sz="2700" u="none" cap="none" strike="noStrike">
                <a:solidFill>
                  <a:schemeClr val="lt1"/>
                </a:solidFill>
                <a:latin typeface="Montserrat"/>
                <a:ea typeface="Montserrat"/>
                <a:cs typeface="Montserrat"/>
                <a:sym typeface="Montserrat"/>
              </a:rPr>
              <a:t>UNO</a:t>
            </a:r>
            <a:endParaRPr b="0" i="0" sz="1100" u="none" cap="none" strike="noStrike">
              <a:solidFill>
                <a:schemeClr val="lt1"/>
              </a:solidFill>
              <a:latin typeface="Arial"/>
              <a:ea typeface="Arial"/>
              <a:cs typeface="Arial"/>
              <a:sym typeface="Arial"/>
            </a:endParaRPr>
          </a:p>
        </p:txBody>
      </p:sp>
      <p:sp>
        <p:nvSpPr>
          <p:cNvPr id="427" name="Google Shape;427;p73"/>
          <p:cNvSpPr txBox="1"/>
          <p:nvPr/>
        </p:nvSpPr>
        <p:spPr>
          <a:xfrm>
            <a:off x="344099" y="1067875"/>
            <a:ext cx="4767900" cy="808200"/>
          </a:xfrm>
          <a:prstGeom prst="rect">
            <a:avLst/>
          </a:prstGeom>
          <a:noFill/>
          <a:ln>
            <a:noFill/>
          </a:ln>
        </p:spPr>
        <p:txBody>
          <a:bodyPr anchorCtr="0" anchor="ctr" bIns="34275" lIns="68575" spcFirstLastPara="1" rIns="68575" wrap="square" tIns="34275">
            <a:spAutoFit/>
          </a:bodyPr>
          <a:lstStyle/>
          <a:p>
            <a:pPr indent="0" lvl="0" marL="0" marR="0" rtl="0" algn="l">
              <a:lnSpc>
                <a:spcPct val="100000"/>
              </a:lnSpc>
              <a:spcBef>
                <a:spcPts val="0"/>
              </a:spcBef>
              <a:spcAft>
                <a:spcPts val="0"/>
              </a:spcAft>
              <a:buClr>
                <a:schemeClr val="lt1"/>
              </a:buClr>
              <a:buSzPts val="2400"/>
              <a:buFont typeface="Montserrat"/>
              <a:buNone/>
            </a:pPr>
            <a:r>
              <a:rPr lang="en" sz="2400">
                <a:solidFill>
                  <a:schemeClr val="lt1"/>
                </a:solidFill>
                <a:latin typeface="Montserrat"/>
                <a:ea typeface="Montserrat"/>
                <a:cs typeface="Montserrat"/>
                <a:sym typeface="Montserrat"/>
              </a:rPr>
              <a:t>Laporan Final Project</a:t>
            </a:r>
            <a:endParaRPr sz="2400">
              <a:solidFill>
                <a:schemeClr val="lt1"/>
              </a:solidFill>
              <a:latin typeface="Montserrat"/>
              <a:ea typeface="Montserrat"/>
              <a:cs typeface="Montserrat"/>
              <a:sym typeface="Montserrat"/>
            </a:endParaRPr>
          </a:p>
          <a:p>
            <a:pPr indent="0" lvl="0" marL="0" marR="0" rtl="0" algn="l">
              <a:lnSpc>
                <a:spcPct val="100000"/>
              </a:lnSpc>
              <a:spcBef>
                <a:spcPts val="0"/>
              </a:spcBef>
              <a:spcAft>
                <a:spcPts val="0"/>
              </a:spcAft>
              <a:buClr>
                <a:schemeClr val="lt1"/>
              </a:buClr>
              <a:buSzPts val="2400"/>
              <a:buFont typeface="Montserrat"/>
              <a:buNone/>
            </a:pPr>
            <a:r>
              <a:rPr lang="en" sz="2400">
                <a:solidFill>
                  <a:schemeClr val="lt1"/>
                </a:solidFill>
                <a:latin typeface="Montserrat"/>
                <a:ea typeface="Montserrat"/>
                <a:cs typeface="Montserrat"/>
                <a:sym typeface="Montserrat"/>
              </a:rPr>
              <a:t>Bank UNO Marketing Targets</a:t>
            </a:r>
            <a:endParaRPr sz="2400">
              <a:solidFill>
                <a:schemeClr val="lt1"/>
              </a:solidFill>
              <a:latin typeface="Montserrat"/>
              <a:ea typeface="Montserrat"/>
              <a:cs typeface="Montserrat"/>
              <a:sym typeface="Montserra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47"/>
          <p:cNvSpPr txBox="1"/>
          <p:nvPr/>
        </p:nvSpPr>
        <p:spPr>
          <a:xfrm>
            <a:off x="781290" y="522482"/>
            <a:ext cx="5514300" cy="438750"/>
          </a:xfrm>
          <a:prstGeom prst="rect">
            <a:avLst/>
          </a:prstGeom>
          <a:noFill/>
          <a:ln>
            <a:noFill/>
          </a:ln>
        </p:spPr>
        <p:txBody>
          <a:bodyPr anchorCtr="0" anchor="t" bIns="34275" lIns="68575" spcFirstLastPara="1" rIns="68575" wrap="square" tIns="34275">
            <a:spAutoFit/>
          </a:bodyPr>
          <a:lstStyle/>
          <a:p>
            <a:pPr indent="0" lvl="0" marL="0" marR="0" rtl="0" algn="l">
              <a:lnSpc>
                <a:spcPct val="103000"/>
              </a:lnSpc>
              <a:spcBef>
                <a:spcPts val="0"/>
              </a:spcBef>
              <a:spcAft>
                <a:spcPts val="0"/>
              </a:spcAft>
              <a:buClr>
                <a:srgbClr val="0198A3"/>
              </a:buClr>
              <a:buSzPts val="2400"/>
              <a:buFont typeface="Montserrat"/>
              <a:buNone/>
            </a:pPr>
            <a:r>
              <a:rPr b="1" i="0" lang="en" sz="2400" u="none" cap="none" strike="noStrike">
                <a:solidFill>
                  <a:srgbClr val="0198A3"/>
                </a:solidFill>
                <a:latin typeface="Montserrat"/>
                <a:ea typeface="Montserrat"/>
                <a:cs typeface="Montserrat"/>
                <a:sym typeface="Montserrat"/>
              </a:rPr>
              <a:t>0</a:t>
            </a:r>
            <a:r>
              <a:rPr b="1" lang="en" sz="2400">
                <a:solidFill>
                  <a:srgbClr val="0198A3"/>
                </a:solidFill>
                <a:latin typeface="Montserrat"/>
                <a:ea typeface="Montserrat"/>
                <a:cs typeface="Montserrat"/>
                <a:sym typeface="Montserrat"/>
              </a:rPr>
              <a:t>1</a:t>
            </a:r>
            <a:r>
              <a:rPr b="1" i="0" lang="en" sz="2400" u="none" cap="none" strike="noStrike">
                <a:solidFill>
                  <a:srgbClr val="0198A3"/>
                </a:solidFill>
                <a:latin typeface="Montserrat"/>
                <a:ea typeface="Montserrat"/>
                <a:cs typeface="Montserrat"/>
                <a:sym typeface="Montserrat"/>
              </a:rPr>
              <a:t> Problem Statement</a:t>
            </a:r>
            <a:endParaRPr b="1" i="0" sz="2400" u="none" cap="none" strike="noStrike">
              <a:solidFill>
                <a:srgbClr val="0198A3"/>
              </a:solidFill>
              <a:latin typeface="Montserrat"/>
              <a:ea typeface="Montserrat"/>
              <a:cs typeface="Montserrat"/>
              <a:sym typeface="Montserrat"/>
            </a:endParaRPr>
          </a:p>
        </p:txBody>
      </p:sp>
      <p:sp>
        <p:nvSpPr>
          <p:cNvPr id="232" name="Google Shape;232;p47"/>
          <p:cNvSpPr txBox="1"/>
          <p:nvPr/>
        </p:nvSpPr>
        <p:spPr>
          <a:xfrm>
            <a:off x="940594" y="1035844"/>
            <a:ext cx="7596225" cy="2378025"/>
          </a:xfrm>
          <a:prstGeom prst="rect">
            <a:avLst/>
          </a:prstGeom>
          <a:noFill/>
          <a:ln>
            <a:noFill/>
          </a:ln>
        </p:spPr>
        <p:txBody>
          <a:bodyPr anchorCtr="0" anchor="t" bIns="34275" lIns="68575" spcFirstLastPara="1" rIns="68575" wrap="square" tIns="34275">
            <a:spAutoFit/>
          </a:bodyPr>
          <a:lstStyle/>
          <a:p>
            <a:pPr indent="0" lvl="0" marL="0" marR="0" rtl="0" algn="just">
              <a:spcBef>
                <a:spcPts val="0"/>
              </a:spcBef>
              <a:spcAft>
                <a:spcPts val="0"/>
              </a:spcAft>
              <a:buNone/>
            </a:pPr>
            <a:r>
              <a:rPr b="0" i="0" lang="en" sz="1500" u="none" cap="none" strike="noStrike">
                <a:solidFill>
                  <a:schemeClr val="dk1"/>
                </a:solidFill>
                <a:latin typeface="Arial"/>
                <a:ea typeface="Arial"/>
                <a:cs typeface="Arial"/>
                <a:sym typeface="Arial"/>
              </a:rPr>
              <a:t>Jumlah nasabah yang membuka deposito berjangka pada </a:t>
            </a:r>
            <a:r>
              <a:rPr lang="en" sz="1500">
                <a:solidFill>
                  <a:schemeClr val="dk1"/>
                </a:solidFill>
              </a:rPr>
              <a:t>UNO </a:t>
            </a:r>
            <a:r>
              <a:rPr b="0" i="0" lang="en" sz="1500" u="none" cap="none" strike="noStrike">
                <a:solidFill>
                  <a:schemeClr val="dk1"/>
                </a:solidFill>
                <a:latin typeface="Arial"/>
                <a:ea typeface="Arial"/>
                <a:cs typeface="Arial"/>
                <a:sym typeface="Arial"/>
              </a:rPr>
              <a:t>Bank dari total 45.211 nasabah yang ada, hanya sekitar 5.289 nasabah atau 11,7 % nasabah saja yang membuka deposito berjangka.</a:t>
            </a:r>
            <a:endParaRPr sz="1500">
              <a:solidFill>
                <a:schemeClr val="dk1"/>
              </a:solidFill>
            </a:endParaRPr>
          </a:p>
          <a:p>
            <a:pPr indent="0" lvl="0" marL="0" marR="0" rtl="0" algn="just">
              <a:spcBef>
                <a:spcPts val="0"/>
              </a:spcBef>
              <a:spcAft>
                <a:spcPts val="0"/>
              </a:spcAft>
              <a:buNone/>
            </a:pPr>
            <a:r>
              <a:t/>
            </a:r>
            <a:endParaRPr sz="1500">
              <a:solidFill>
                <a:schemeClr val="dk1"/>
              </a:solidFill>
            </a:endParaRPr>
          </a:p>
          <a:p>
            <a:pPr indent="0" lvl="0" marL="0" marR="0" rtl="0" algn="just">
              <a:spcBef>
                <a:spcPts val="0"/>
              </a:spcBef>
              <a:spcAft>
                <a:spcPts val="0"/>
              </a:spcAft>
              <a:buNone/>
            </a:pPr>
            <a:r>
              <a:rPr lang="en" sz="1500">
                <a:solidFill>
                  <a:schemeClr val="dk1"/>
                </a:solidFill>
              </a:rPr>
              <a:t>Permintaan dari manajemen UNO Bank itu minimal sebesar 15% dari total nasabah UNO bank yang membuka deposito berjangka.</a:t>
            </a:r>
            <a:endParaRPr sz="1500">
              <a:solidFill>
                <a:schemeClr val="dk1"/>
              </a:solidFill>
            </a:endParaRPr>
          </a:p>
          <a:p>
            <a:pPr indent="0" lvl="0" marL="0" marR="0" rtl="0" algn="just">
              <a:spcBef>
                <a:spcPts val="0"/>
              </a:spcBef>
              <a:spcAft>
                <a:spcPts val="0"/>
              </a:spcAft>
              <a:buNone/>
            </a:pPr>
            <a:r>
              <a:t/>
            </a:r>
            <a:endParaRPr sz="1500">
              <a:solidFill>
                <a:schemeClr val="dk1"/>
              </a:solidFill>
            </a:endParaRPr>
          </a:p>
          <a:p>
            <a:pPr indent="0" lvl="0" marL="0" marR="0" rtl="0" algn="just">
              <a:spcBef>
                <a:spcPts val="0"/>
              </a:spcBef>
              <a:spcAft>
                <a:spcPts val="0"/>
              </a:spcAft>
              <a:buNone/>
            </a:pPr>
            <a:r>
              <a:rPr b="0" i="0" lang="en" sz="1500" u="none" cap="none" strike="noStrike">
                <a:solidFill>
                  <a:schemeClr val="dk1"/>
                </a:solidFill>
                <a:latin typeface="Arial"/>
                <a:ea typeface="Arial"/>
                <a:cs typeface="Arial"/>
                <a:sym typeface="Arial"/>
              </a:rPr>
              <a:t>Diantaranya terdapat 4.369 nasabah atau 9.66% nasabah yang dihubungi melalui tele</a:t>
            </a:r>
            <a:r>
              <a:rPr lang="en" sz="1500">
                <a:solidFill>
                  <a:schemeClr val="dk1"/>
                </a:solidFill>
              </a:rPr>
              <a:t>p</a:t>
            </a:r>
            <a:r>
              <a:rPr b="0" i="0" lang="en" sz="1500" u="none" cap="none" strike="noStrike">
                <a:solidFill>
                  <a:schemeClr val="dk1"/>
                </a:solidFill>
                <a:latin typeface="Arial"/>
                <a:ea typeface="Arial"/>
                <a:cs typeface="Arial"/>
                <a:sym typeface="Arial"/>
              </a:rPr>
              <a:t>on cellular dan 390 nasabah atau 0.86% nasabah yang dihubungi </a:t>
            </a:r>
            <a:r>
              <a:rPr lang="en" sz="1500">
                <a:solidFill>
                  <a:schemeClr val="dk1"/>
                </a:solidFill>
              </a:rPr>
              <a:t>melalui</a:t>
            </a:r>
            <a:r>
              <a:rPr b="0" i="0" lang="en" sz="1500" u="none" cap="none" strike="noStrike">
                <a:solidFill>
                  <a:schemeClr val="dk1"/>
                </a:solidFill>
                <a:latin typeface="Arial"/>
                <a:ea typeface="Arial"/>
                <a:cs typeface="Arial"/>
                <a:sym typeface="Arial"/>
              </a:rPr>
              <a:t> tele</a:t>
            </a:r>
            <a:r>
              <a:rPr lang="en" sz="1500">
                <a:solidFill>
                  <a:schemeClr val="dk1"/>
                </a:solidFill>
              </a:rPr>
              <a:t>p</a:t>
            </a:r>
            <a:r>
              <a:rPr b="0" i="0" lang="en" sz="1500" u="none" cap="none" strike="noStrike">
                <a:solidFill>
                  <a:schemeClr val="dk1"/>
                </a:solidFill>
                <a:latin typeface="Arial"/>
                <a:ea typeface="Arial"/>
                <a:cs typeface="Arial"/>
                <a:sym typeface="Arial"/>
              </a:rPr>
              <a:t>on rumah. </a:t>
            </a:r>
            <a:endParaRPr b="0" i="0" sz="1500" u="none" cap="none" strike="noStrike">
              <a:solidFill>
                <a:schemeClr val="dk1"/>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p74"/>
          <p:cNvSpPr txBox="1"/>
          <p:nvPr>
            <p:ph type="title"/>
          </p:nvPr>
        </p:nvSpPr>
        <p:spPr>
          <a:xfrm>
            <a:off x="841925" y="724600"/>
            <a:ext cx="4601700" cy="7620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 sz="1800"/>
              <a:t>Estimasi Waktu Pengerjaan</a:t>
            </a:r>
            <a:endParaRPr sz="1800"/>
          </a:p>
          <a:p>
            <a:pPr indent="0" lvl="0" marL="469900" rtl="0" algn="l">
              <a:lnSpc>
                <a:spcPct val="100000"/>
              </a:lnSpc>
              <a:spcBef>
                <a:spcPts val="1520"/>
              </a:spcBef>
              <a:spcAft>
                <a:spcPts val="0"/>
              </a:spcAft>
              <a:buNone/>
            </a:pPr>
            <a:r>
              <a:rPr lang="en" sz="1800">
                <a:solidFill>
                  <a:srgbClr val="1155CC"/>
                </a:solidFill>
              </a:rPr>
              <a:t>3 - 5 jam</a:t>
            </a:r>
            <a:endParaRPr sz="1800"/>
          </a:p>
        </p:txBody>
      </p:sp>
      <p:sp>
        <p:nvSpPr>
          <p:cNvPr id="433" name="Google Shape;433;p74"/>
          <p:cNvSpPr txBox="1"/>
          <p:nvPr/>
        </p:nvSpPr>
        <p:spPr>
          <a:xfrm>
            <a:off x="841925" y="2128200"/>
            <a:ext cx="3022200" cy="21717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i="0" lang="en" sz="1800" u="none" cap="none" strike="noStrike">
                <a:latin typeface="Verdana"/>
                <a:ea typeface="Verdana"/>
                <a:cs typeface="Verdana"/>
                <a:sym typeface="Verdana"/>
              </a:rPr>
              <a:t>Jumlah Soal</a:t>
            </a:r>
            <a:endParaRPr b="0" i="0" sz="1800" u="none" cap="none" strike="noStrike">
              <a:latin typeface="Verdana"/>
              <a:ea typeface="Verdana"/>
              <a:cs typeface="Verdana"/>
              <a:sym typeface="Verdana"/>
            </a:endParaRPr>
          </a:p>
          <a:p>
            <a:pPr indent="0" lvl="0" marL="469900" marR="0" rtl="0" algn="l">
              <a:lnSpc>
                <a:spcPct val="100000"/>
              </a:lnSpc>
              <a:spcBef>
                <a:spcPts val="1520"/>
              </a:spcBef>
              <a:spcAft>
                <a:spcPts val="0"/>
              </a:spcAft>
              <a:buNone/>
            </a:pPr>
            <a:r>
              <a:rPr b="1" i="0" lang="en" sz="1800" u="none" cap="none" strike="noStrike">
                <a:solidFill>
                  <a:srgbClr val="1155CC"/>
                </a:solidFill>
                <a:latin typeface="Verdana"/>
                <a:ea typeface="Verdana"/>
                <a:cs typeface="Verdana"/>
                <a:sym typeface="Verdana"/>
              </a:rPr>
              <a:t>2 Soal</a:t>
            </a:r>
            <a:endParaRPr b="0" i="0" sz="1800" u="none" cap="none" strike="noStrike">
              <a:latin typeface="Verdana"/>
              <a:ea typeface="Verdana"/>
              <a:cs typeface="Verdana"/>
              <a:sym typeface="Verdana"/>
            </a:endParaRPr>
          </a:p>
          <a:p>
            <a:pPr indent="0" lvl="0" marL="0" marR="0" rtl="0" algn="l">
              <a:lnSpc>
                <a:spcPct val="100000"/>
              </a:lnSpc>
              <a:spcBef>
                <a:spcPts val="0"/>
              </a:spcBef>
              <a:spcAft>
                <a:spcPts val="0"/>
              </a:spcAft>
              <a:buNone/>
            </a:pPr>
            <a:r>
              <a:t/>
            </a:r>
            <a:endParaRPr b="0" i="0" sz="2200" u="none" cap="none" strike="noStrike">
              <a:latin typeface="Verdana"/>
              <a:ea typeface="Verdana"/>
              <a:cs typeface="Verdana"/>
              <a:sym typeface="Verdana"/>
            </a:endParaRPr>
          </a:p>
          <a:p>
            <a:pPr indent="0" lvl="0" marL="0" marR="0" rtl="0" algn="l">
              <a:lnSpc>
                <a:spcPct val="100000"/>
              </a:lnSpc>
              <a:spcBef>
                <a:spcPts val="45"/>
              </a:spcBef>
              <a:spcAft>
                <a:spcPts val="0"/>
              </a:spcAft>
              <a:buNone/>
            </a:pPr>
            <a:r>
              <a:t/>
            </a:r>
            <a:endParaRPr b="0" i="0" sz="2050" u="none" cap="none" strike="noStrike">
              <a:latin typeface="Verdana"/>
              <a:ea typeface="Verdana"/>
              <a:cs typeface="Verdana"/>
              <a:sym typeface="Verdana"/>
            </a:endParaRPr>
          </a:p>
          <a:p>
            <a:pPr indent="0" lvl="0" marL="12700" marR="0" rtl="0" algn="l">
              <a:lnSpc>
                <a:spcPct val="100000"/>
              </a:lnSpc>
              <a:spcBef>
                <a:spcPts val="0"/>
              </a:spcBef>
              <a:spcAft>
                <a:spcPts val="0"/>
              </a:spcAft>
              <a:buNone/>
            </a:pPr>
            <a:r>
              <a:rPr b="1" i="0" lang="en" sz="1800" u="none" cap="none" strike="noStrike">
                <a:latin typeface="Verdana"/>
                <a:ea typeface="Verdana"/>
                <a:cs typeface="Verdana"/>
                <a:sym typeface="Verdana"/>
              </a:rPr>
              <a:t>Total Point</a:t>
            </a:r>
            <a:endParaRPr b="0" i="0" sz="1800" u="none" cap="none" strike="noStrike">
              <a:latin typeface="Verdana"/>
              <a:ea typeface="Verdana"/>
              <a:cs typeface="Verdana"/>
              <a:sym typeface="Verdana"/>
            </a:endParaRPr>
          </a:p>
          <a:p>
            <a:pPr indent="0" lvl="0" marL="469900" marR="0" rtl="0" algn="l">
              <a:lnSpc>
                <a:spcPct val="100000"/>
              </a:lnSpc>
              <a:spcBef>
                <a:spcPts val="1525"/>
              </a:spcBef>
              <a:spcAft>
                <a:spcPts val="0"/>
              </a:spcAft>
              <a:buNone/>
            </a:pPr>
            <a:r>
              <a:rPr b="1" i="0" lang="en" sz="1800" u="none" cap="none" strike="noStrike">
                <a:solidFill>
                  <a:srgbClr val="1155CC"/>
                </a:solidFill>
                <a:latin typeface="Verdana"/>
                <a:ea typeface="Verdana"/>
                <a:cs typeface="Verdana"/>
                <a:sym typeface="Verdana"/>
              </a:rPr>
              <a:t>100 poin</a:t>
            </a:r>
            <a:endParaRPr b="0" i="0" sz="1800" u="none" cap="none" strike="noStrike">
              <a:latin typeface="Verdana"/>
              <a:ea typeface="Verdana"/>
              <a:cs typeface="Verdana"/>
              <a:sym typeface="Verdana"/>
            </a:endParaRPr>
          </a:p>
        </p:txBody>
      </p:sp>
      <p:pic>
        <p:nvPicPr>
          <p:cNvPr id="434" name="Google Shape;434;p74"/>
          <p:cNvPicPr preferRelativeResize="0"/>
          <p:nvPr/>
        </p:nvPicPr>
        <p:blipFill rotWithShape="1">
          <a:blip r:embed="rId3">
            <a:alphaModFix/>
          </a:blip>
          <a:srcRect b="0" l="0" r="0" t="0"/>
          <a:stretch/>
        </p:blipFill>
        <p:spPr>
          <a:xfrm>
            <a:off x="828400" y="1123650"/>
            <a:ext cx="420799" cy="420799"/>
          </a:xfrm>
          <a:prstGeom prst="rect">
            <a:avLst/>
          </a:prstGeom>
          <a:noFill/>
          <a:ln>
            <a:noFill/>
          </a:ln>
        </p:spPr>
      </p:pic>
      <p:pic>
        <p:nvPicPr>
          <p:cNvPr id="435" name="Google Shape;435;p74"/>
          <p:cNvPicPr preferRelativeResize="0"/>
          <p:nvPr/>
        </p:nvPicPr>
        <p:blipFill rotWithShape="1">
          <a:blip r:embed="rId4">
            <a:alphaModFix/>
          </a:blip>
          <a:srcRect b="0" l="0" r="0" t="0"/>
          <a:stretch/>
        </p:blipFill>
        <p:spPr>
          <a:xfrm>
            <a:off x="828400" y="2520775"/>
            <a:ext cx="420799" cy="420799"/>
          </a:xfrm>
          <a:prstGeom prst="rect">
            <a:avLst/>
          </a:prstGeom>
          <a:noFill/>
          <a:ln>
            <a:noFill/>
          </a:ln>
        </p:spPr>
      </p:pic>
      <p:pic>
        <p:nvPicPr>
          <p:cNvPr id="436" name="Google Shape;436;p74"/>
          <p:cNvPicPr preferRelativeResize="0"/>
          <p:nvPr/>
        </p:nvPicPr>
        <p:blipFill rotWithShape="1">
          <a:blip r:embed="rId5">
            <a:alphaModFix/>
          </a:blip>
          <a:srcRect b="0" l="0" r="0" t="0"/>
          <a:stretch/>
        </p:blipFill>
        <p:spPr>
          <a:xfrm>
            <a:off x="828400" y="3917900"/>
            <a:ext cx="420799" cy="420799"/>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sp>
        <p:nvSpPr>
          <p:cNvPr id="441" name="Google Shape;441;p75"/>
          <p:cNvSpPr txBox="1"/>
          <p:nvPr>
            <p:ph type="title"/>
          </p:nvPr>
        </p:nvSpPr>
        <p:spPr>
          <a:xfrm>
            <a:off x="512375" y="200450"/>
            <a:ext cx="5466600" cy="400200"/>
          </a:xfrm>
          <a:prstGeom prst="rect">
            <a:avLst/>
          </a:prstGeom>
          <a:noFill/>
          <a:ln>
            <a:noFill/>
          </a:ln>
        </p:spPr>
        <p:txBody>
          <a:bodyPr anchorCtr="0" anchor="t" bIns="0" lIns="0" spcFirstLastPara="1" rIns="0" wrap="square" tIns="15225">
            <a:spAutoFit/>
          </a:bodyPr>
          <a:lstStyle/>
          <a:p>
            <a:pPr indent="0" lvl="0" marL="12700" rtl="0" algn="l">
              <a:lnSpc>
                <a:spcPct val="100000"/>
              </a:lnSpc>
              <a:spcBef>
                <a:spcPts val="0"/>
              </a:spcBef>
              <a:spcAft>
                <a:spcPts val="0"/>
              </a:spcAft>
              <a:buNone/>
            </a:pPr>
            <a:r>
              <a:rPr lang="en" sz="2500"/>
              <a:t>Teknis Pengerjaan</a:t>
            </a:r>
            <a:endParaRPr sz="2500"/>
          </a:p>
        </p:txBody>
      </p:sp>
      <p:sp>
        <p:nvSpPr>
          <p:cNvPr id="442" name="Google Shape;442;p75"/>
          <p:cNvSpPr txBox="1"/>
          <p:nvPr/>
        </p:nvSpPr>
        <p:spPr>
          <a:xfrm>
            <a:off x="667911" y="922463"/>
            <a:ext cx="8103234" cy="3183255"/>
          </a:xfrm>
          <a:prstGeom prst="rect">
            <a:avLst/>
          </a:prstGeom>
          <a:noFill/>
          <a:ln>
            <a:noFill/>
          </a:ln>
        </p:spPr>
        <p:txBody>
          <a:bodyPr anchorCtr="0" anchor="t" bIns="0" lIns="0" spcFirstLastPara="1" rIns="0" wrap="square" tIns="12700">
            <a:spAutoFit/>
          </a:bodyPr>
          <a:lstStyle/>
          <a:p>
            <a:pPr indent="-330835" lvl="0" marL="399415" marR="0" rtl="0" algn="l">
              <a:lnSpc>
                <a:spcPct val="100000"/>
              </a:lnSpc>
              <a:spcBef>
                <a:spcPts val="0"/>
              </a:spcBef>
              <a:spcAft>
                <a:spcPts val="0"/>
              </a:spcAft>
              <a:buSzPts val="1400"/>
              <a:buFont typeface="Verdana"/>
              <a:buAutoNum type="arabicPeriod"/>
            </a:pPr>
            <a:r>
              <a:rPr b="0" i="0" lang="en" sz="1400" u="none" cap="none" strike="noStrike">
                <a:latin typeface="Verdana"/>
                <a:ea typeface="Verdana"/>
                <a:cs typeface="Verdana"/>
                <a:sym typeface="Verdana"/>
              </a:rPr>
              <a:t>Pekerjaan dilakukan secara </a:t>
            </a:r>
            <a:r>
              <a:rPr b="1" i="0" lang="en" sz="1400" u="none" cap="none" strike="noStrike">
                <a:latin typeface="Verdana"/>
                <a:ea typeface="Verdana"/>
                <a:cs typeface="Verdana"/>
                <a:sym typeface="Verdana"/>
              </a:rPr>
              <a:t>berkelompok, sesuai kelompok Final Project</a:t>
            </a:r>
            <a:endParaRPr b="0" i="0" sz="1400" u="none" cap="none" strike="noStrike">
              <a:latin typeface="Verdana"/>
              <a:ea typeface="Verdana"/>
              <a:cs typeface="Verdana"/>
              <a:sym typeface="Verdana"/>
            </a:endParaRPr>
          </a:p>
          <a:p>
            <a:pPr indent="0" lvl="0" marL="0" marR="0" rtl="0" algn="l">
              <a:lnSpc>
                <a:spcPct val="100000"/>
              </a:lnSpc>
              <a:spcBef>
                <a:spcPts val="55"/>
              </a:spcBef>
              <a:spcAft>
                <a:spcPts val="0"/>
              </a:spcAft>
              <a:buSzPts val="1750"/>
              <a:buFont typeface="Verdana"/>
              <a:buNone/>
            </a:pPr>
            <a:r>
              <a:t/>
            </a:r>
            <a:endParaRPr b="0" i="0" sz="1750" u="none" cap="none" strike="noStrike">
              <a:latin typeface="Verdana"/>
              <a:ea typeface="Verdana"/>
              <a:cs typeface="Verdana"/>
              <a:sym typeface="Verdana"/>
            </a:endParaRPr>
          </a:p>
          <a:p>
            <a:pPr indent="-369570" lvl="0" marL="399415" marR="0" rtl="0" algn="l">
              <a:lnSpc>
                <a:spcPct val="100000"/>
              </a:lnSpc>
              <a:spcBef>
                <a:spcPts val="0"/>
              </a:spcBef>
              <a:spcAft>
                <a:spcPts val="0"/>
              </a:spcAft>
              <a:buSzPts val="1400"/>
              <a:buFont typeface="Verdana"/>
              <a:buAutoNum type="arabicPeriod"/>
            </a:pPr>
            <a:r>
              <a:rPr b="0" i="0" lang="en" sz="1400" u="none" cap="none" strike="noStrike">
                <a:latin typeface="Verdana"/>
                <a:ea typeface="Verdana"/>
                <a:cs typeface="Verdana"/>
                <a:sym typeface="Verdana"/>
              </a:rPr>
              <a:t>Masing-masing anggota kelompok tetap perlu submit ke LMS (jadi bukan perwakilan)</a:t>
            </a:r>
            <a:endParaRPr b="0" i="0" sz="1400" u="none" cap="none" strike="noStrike">
              <a:latin typeface="Verdana"/>
              <a:ea typeface="Verdana"/>
              <a:cs typeface="Verdana"/>
              <a:sym typeface="Verdana"/>
            </a:endParaRPr>
          </a:p>
          <a:p>
            <a:pPr indent="0" lvl="0" marL="0" marR="0" rtl="0" algn="l">
              <a:lnSpc>
                <a:spcPct val="100000"/>
              </a:lnSpc>
              <a:spcBef>
                <a:spcPts val="55"/>
              </a:spcBef>
              <a:spcAft>
                <a:spcPts val="0"/>
              </a:spcAft>
              <a:buSzPts val="1750"/>
              <a:buFont typeface="Verdana"/>
              <a:buNone/>
            </a:pPr>
            <a:r>
              <a:t/>
            </a:r>
            <a:endParaRPr b="0" i="0" sz="1750" u="none" cap="none" strike="noStrike">
              <a:latin typeface="Verdana"/>
              <a:ea typeface="Verdana"/>
              <a:cs typeface="Verdana"/>
              <a:sym typeface="Verdana"/>
            </a:endParaRPr>
          </a:p>
          <a:p>
            <a:pPr indent="-367030" lvl="0" marL="399415" marR="0" rtl="0" algn="l">
              <a:lnSpc>
                <a:spcPct val="100000"/>
              </a:lnSpc>
              <a:spcBef>
                <a:spcPts val="5"/>
              </a:spcBef>
              <a:spcAft>
                <a:spcPts val="0"/>
              </a:spcAft>
              <a:buSzPts val="1400"/>
              <a:buFont typeface="Verdana"/>
              <a:buAutoNum type="arabicPeriod"/>
            </a:pPr>
            <a:r>
              <a:rPr b="0" i="0" lang="en" sz="1400" u="none" cap="none" strike="noStrike">
                <a:latin typeface="Verdana"/>
                <a:ea typeface="Verdana"/>
                <a:cs typeface="Verdana"/>
                <a:sym typeface="Verdana"/>
              </a:rPr>
              <a:t>File yang perlu dikumpulkan:</a:t>
            </a:r>
            <a:endParaRPr b="0" i="0" sz="1400" u="none" cap="none" strike="noStrike">
              <a:latin typeface="Verdana"/>
              <a:ea typeface="Verdana"/>
              <a:cs typeface="Verdana"/>
              <a:sym typeface="Verdana"/>
            </a:endParaRPr>
          </a:p>
          <a:p>
            <a:pPr indent="-336549" lvl="1" marL="856614" marR="0" rtl="0" algn="l">
              <a:lnSpc>
                <a:spcPct val="100000"/>
              </a:lnSpc>
              <a:spcBef>
                <a:spcPts val="250"/>
              </a:spcBef>
              <a:spcAft>
                <a:spcPts val="0"/>
              </a:spcAft>
              <a:buSzPts val="1400"/>
              <a:buFont typeface="Tahoma"/>
              <a:buChar char="○"/>
            </a:pPr>
            <a:r>
              <a:rPr b="0" i="0" lang="en" sz="1400" u="none" cap="none" strike="noStrike">
                <a:latin typeface="Verdana"/>
                <a:ea typeface="Verdana"/>
                <a:cs typeface="Verdana"/>
                <a:sym typeface="Verdana"/>
              </a:rPr>
              <a:t>File </a:t>
            </a:r>
            <a:r>
              <a:rPr b="1" i="0" lang="en" sz="1400" u="none" cap="none" strike="noStrike">
                <a:latin typeface="Verdana"/>
                <a:ea typeface="Verdana"/>
                <a:cs typeface="Verdana"/>
                <a:sym typeface="Verdana"/>
              </a:rPr>
              <a:t>jupyter notebook </a:t>
            </a:r>
            <a:r>
              <a:rPr b="0" i="0" lang="en" sz="1400" u="none" cap="none" strike="noStrike">
                <a:latin typeface="Verdana"/>
                <a:ea typeface="Verdana"/>
                <a:cs typeface="Verdana"/>
                <a:sym typeface="Verdana"/>
              </a:rPr>
              <a:t>(.ipynb) yang berisi source code.</a:t>
            </a:r>
            <a:endParaRPr b="0" i="0" sz="1400" u="none" cap="none" strike="noStrike">
              <a:latin typeface="Verdana"/>
              <a:ea typeface="Verdana"/>
              <a:cs typeface="Verdana"/>
              <a:sym typeface="Verdana"/>
            </a:endParaRPr>
          </a:p>
          <a:p>
            <a:pPr indent="-336549" lvl="1" marL="856614" marR="353695" rtl="0" algn="l">
              <a:lnSpc>
                <a:spcPct val="114999"/>
              </a:lnSpc>
              <a:spcBef>
                <a:spcPts val="0"/>
              </a:spcBef>
              <a:spcAft>
                <a:spcPts val="0"/>
              </a:spcAft>
              <a:buSzPts val="1400"/>
              <a:buFont typeface="Tahoma"/>
              <a:buChar char="○"/>
            </a:pPr>
            <a:r>
              <a:rPr b="0" i="0" lang="en" sz="1400" u="none" cap="none" strike="noStrike">
                <a:latin typeface="Verdana"/>
                <a:ea typeface="Verdana"/>
                <a:cs typeface="Verdana"/>
                <a:sym typeface="Verdana"/>
              </a:rPr>
              <a:t>File </a:t>
            </a:r>
            <a:r>
              <a:rPr b="1" i="0" lang="en" sz="1400" u="none" cap="none" strike="noStrike">
                <a:latin typeface="Verdana"/>
                <a:ea typeface="Verdana"/>
                <a:cs typeface="Verdana"/>
                <a:sym typeface="Verdana"/>
              </a:rPr>
              <a:t>laporan homework </a:t>
            </a:r>
            <a:r>
              <a:rPr b="0" i="0" lang="en" sz="1400" u="none" cap="none" strike="noStrike">
                <a:latin typeface="Verdana"/>
                <a:ea typeface="Verdana"/>
                <a:cs typeface="Verdana"/>
                <a:sym typeface="Verdana"/>
              </a:rPr>
              <a:t>(.pdf) yang berisi rangkuman dari apa saja yang telah  dilakukan.</a:t>
            </a:r>
            <a:endParaRPr b="0" i="0" sz="1400" u="none" cap="none" strike="noStrike">
              <a:latin typeface="Verdana"/>
              <a:ea typeface="Verdana"/>
              <a:cs typeface="Verdana"/>
              <a:sym typeface="Verdana"/>
            </a:endParaRPr>
          </a:p>
          <a:p>
            <a:pPr indent="0" lvl="1" marL="0" marR="0" rtl="0" algn="l">
              <a:lnSpc>
                <a:spcPct val="100000"/>
              </a:lnSpc>
              <a:spcBef>
                <a:spcPts val="55"/>
              </a:spcBef>
              <a:spcAft>
                <a:spcPts val="0"/>
              </a:spcAft>
              <a:buSzPts val="1750"/>
              <a:buFont typeface="Tahoma"/>
              <a:buNone/>
            </a:pPr>
            <a:r>
              <a:t/>
            </a:r>
            <a:endParaRPr b="0" i="0" sz="1750" u="none" cap="none" strike="noStrike">
              <a:latin typeface="Verdana"/>
              <a:ea typeface="Verdana"/>
              <a:cs typeface="Verdana"/>
              <a:sym typeface="Verdana"/>
            </a:endParaRPr>
          </a:p>
          <a:p>
            <a:pPr indent="-387350" lvl="0" marL="399415" marR="0" rtl="0" algn="l">
              <a:lnSpc>
                <a:spcPct val="100000"/>
              </a:lnSpc>
              <a:spcBef>
                <a:spcPts val="0"/>
              </a:spcBef>
              <a:spcAft>
                <a:spcPts val="0"/>
              </a:spcAft>
              <a:buSzPts val="1400"/>
              <a:buFont typeface="Verdana"/>
              <a:buAutoNum type="arabicPeriod"/>
            </a:pPr>
            <a:r>
              <a:rPr b="0" i="0" lang="en" sz="1400" u="none" cap="none" strike="noStrike">
                <a:latin typeface="Verdana"/>
                <a:ea typeface="Verdana"/>
                <a:cs typeface="Verdana"/>
                <a:sym typeface="Verdana"/>
              </a:rPr>
              <a:t>Upload hasil pengerjaanmu melalui LMS.</a:t>
            </a:r>
            <a:endParaRPr b="0" i="0" sz="1400" u="none" cap="none" strike="noStrike">
              <a:latin typeface="Verdana"/>
              <a:ea typeface="Verdana"/>
              <a:cs typeface="Verdana"/>
              <a:sym typeface="Verdana"/>
            </a:endParaRPr>
          </a:p>
          <a:p>
            <a:pPr indent="-336549" lvl="1" marL="856614" marR="0" rtl="0" algn="l">
              <a:lnSpc>
                <a:spcPct val="100000"/>
              </a:lnSpc>
              <a:spcBef>
                <a:spcPts val="254"/>
              </a:spcBef>
              <a:spcAft>
                <a:spcPts val="0"/>
              </a:spcAft>
              <a:buSzPts val="1400"/>
              <a:buFont typeface="Tahoma"/>
              <a:buChar char="○"/>
            </a:pPr>
            <a:r>
              <a:rPr b="0" i="0" lang="en" sz="1400" u="none" cap="none" strike="noStrike">
                <a:latin typeface="Verdana"/>
                <a:ea typeface="Verdana"/>
                <a:cs typeface="Verdana"/>
                <a:sym typeface="Verdana"/>
              </a:rPr>
              <a:t>Masukkan semua ﬁle ke dalam </a:t>
            </a:r>
            <a:r>
              <a:rPr b="1" i="0" lang="en" sz="1400" u="none" cap="none" strike="noStrike">
                <a:latin typeface="Verdana"/>
                <a:ea typeface="Verdana"/>
                <a:cs typeface="Verdana"/>
                <a:sym typeface="Verdana"/>
              </a:rPr>
              <a:t>1 ﬁle </a:t>
            </a:r>
            <a:r>
              <a:rPr b="0" i="0" lang="en" sz="1400" u="none" cap="none" strike="noStrike">
                <a:latin typeface="Verdana"/>
                <a:ea typeface="Verdana"/>
                <a:cs typeface="Verdana"/>
                <a:sym typeface="Verdana"/>
              </a:rPr>
              <a:t>dengan format </a:t>
            </a:r>
            <a:r>
              <a:rPr b="1" i="0" lang="en" sz="1400" u="none" cap="none" strike="noStrike">
                <a:latin typeface="Verdana"/>
                <a:ea typeface="Verdana"/>
                <a:cs typeface="Verdana"/>
                <a:sym typeface="Verdana"/>
              </a:rPr>
              <a:t>ZIP</a:t>
            </a:r>
            <a:r>
              <a:rPr b="0" i="0" lang="en" sz="1400" u="none" cap="none" strike="noStrike">
                <a:latin typeface="Verdana"/>
                <a:ea typeface="Verdana"/>
                <a:cs typeface="Verdana"/>
                <a:sym typeface="Verdana"/>
              </a:rPr>
              <a:t>.</a:t>
            </a:r>
            <a:endParaRPr b="0" i="0" sz="1400" u="none" cap="none" strike="noStrike">
              <a:latin typeface="Verdana"/>
              <a:ea typeface="Verdana"/>
              <a:cs typeface="Verdana"/>
              <a:sym typeface="Verdana"/>
            </a:endParaRPr>
          </a:p>
          <a:p>
            <a:pPr indent="-336549" lvl="1" marL="856614" marR="0" rtl="0" algn="l">
              <a:lnSpc>
                <a:spcPct val="100000"/>
              </a:lnSpc>
              <a:spcBef>
                <a:spcPts val="250"/>
              </a:spcBef>
              <a:spcAft>
                <a:spcPts val="0"/>
              </a:spcAft>
              <a:buSzPts val="1400"/>
              <a:buFont typeface="Tahoma"/>
              <a:buChar char="○"/>
            </a:pPr>
            <a:r>
              <a:rPr b="0" i="0" lang="en" sz="1400" u="none" cap="none" strike="noStrike">
                <a:latin typeface="Verdana"/>
                <a:ea typeface="Verdana"/>
                <a:cs typeface="Verdana"/>
                <a:sym typeface="Verdana"/>
              </a:rPr>
              <a:t>Nama File:</a:t>
            </a:r>
            <a:endParaRPr b="0" i="0" sz="1400" u="none" cap="none" strike="noStrike">
              <a:latin typeface="Verdana"/>
              <a:ea typeface="Verdana"/>
              <a:cs typeface="Verdana"/>
              <a:sym typeface="Verdana"/>
            </a:endParaRPr>
          </a:p>
          <a:p>
            <a:pPr indent="0" lvl="0" marL="856614" marR="0" rtl="0" algn="l">
              <a:lnSpc>
                <a:spcPct val="100000"/>
              </a:lnSpc>
              <a:spcBef>
                <a:spcPts val="254"/>
              </a:spcBef>
              <a:spcAft>
                <a:spcPts val="0"/>
              </a:spcAft>
              <a:buNone/>
            </a:pPr>
            <a:r>
              <a:rPr b="1" i="0" lang="en" sz="1400" u="none" cap="none" strike="noStrike">
                <a:latin typeface="Courier New"/>
                <a:ea typeface="Courier New"/>
                <a:cs typeface="Courier New"/>
                <a:sym typeface="Courier New"/>
              </a:rPr>
              <a:t>Preprocessing - &lt;Nama Kelompok&gt;.zip</a:t>
            </a:r>
            <a:endParaRPr b="0" i="0" sz="1400" u="none" cap="none" strike="noStrike">
              <a:latin typeface="Courier New"/>
              <a:ea typeface="Courier New"/>
              <a:cs typeface="Courier New"/>
              <a:sym typeface="Courier New"/>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sp>
        <p:nvSpPr>
          <p:cNvPr id="447" name="Google Shape;447;p76"/>
          <p:cNvSpPr txBox="1"/>
          <p:nvPr>
            <p:ph type="title"/>
          </p:nvPr>
        </p:nvSpPr>
        <p:spPr>
          <a:xfrm>
            <a:off x="512375" y="200450"/>
            <a:ext cx="5023500" cy="400200"/>
          </a:xfrm>
          <a:prstGeom prst="rect">
            <a:avLst/>
          </a:prstGeom>
          <a:noFill/>
          <a:ln>
            <a:noFill/>
          </a:ln>
        </p:spPr>
        <p:txBody>
          <a:bodyPr anchorCtr="0" anchor="t" bIns="0" lIns="0" spcFirstLastPara="1" rIns="0" wrap="square" tIns="15225">
            <a:spAutoFit/>
          </a:bodyPr>
          <a:lstStyle/>
          <a:p>
            <a:pPr indent="0" lvl="0" marL="12700" rtl="0" algn="l">
              <a:lnSpc>
                <a:spcPct val="100000"/>
              </a:lnSpc>
              <a:spcBef>
                <a:spcPts val="0"/>
              </a:spcBef>
              <a:spcAft>
                <a:spcPts val="0"/>
              </a:spcAft>
              <a:buNone/>
            </a:pPr>
            <a:r>
              <a:rPr lang="en" sz="2500"/>
              <a:t>1. Data Cleansing </a:t>
            </a:r>
            <a:r>
              <a:rPr lang="en" sz="1600">
                <a:solidFill>
                  <a:srgbClr val="0000FF"/>
                </a:solidFill>
              </a:rPr>
              <a:t>(50 poin)</a:t>
            </a:r>
            <a:endParaRPr sz="1600"/>
          </a:p>
        </p:txBody>
      </p:sp>
      <p:sp>
        <p:nvSpPr>
          <p:cNvPr id="448" name="Google Shape;448;p76"/>
          <p:cNvSpPr txBox="1"/>
          <p:nvPr/>
        </p:nvSpPr>
        <p:spPr>
          <a:xfrm>
            <a:off x="585375" y="1065988"/>
            <a:ext cx="8098200" cy="32271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0" i="0" lang="en" sz="1400" u="none" cap="none" strike="noStrike">
                <a:latin typeface="Verdana"/>
                <a:ea typeface="Verdana"/>
                <a:cs typeface="Verdana"/>
                <a:sym typeface="Verdana"/>
              </a:rPr>
              <a:t>Lakukan pembersihan data, sesuai yang diajarkan di kelas, seperti:</a:t>
            </a:r>
            <a:endParaRPr b="0" i="0" sz="1400" u="none" cap="none" strike="noStrike">
              <a:latin typeface="Verdana"/>
              <a:ea typeface="Verdana"/>
              <a:cs typeface="Verdana"/>
              <a:sym typeface="Verdana"/>
            </a:endParaRPr>
          </a:p>
          <a:p>
            <a:pPr indent="-400050" lvl="0" marL="469900" marR="0" rtl="0" algn="l">
              <a:lnSpc>
                <a:spcPct val="100000"/>
              </a:lnSpc>
              <a:spcBef>
                <a:spcPts val="1280"/>
              </a:spcBef>
              <a:spcAft>
                <a:spcPts val="0"/>
              </a:spcAft>
              <a:buSzPts val="1400"/>
              <a:buFont typeface="Verdana"/>
              <a:buAutoNum type="alphaUcPeriod"/>
            </a:pPr>
            <a:r>
              <a:rPr b="0" i="0" lang="en" sz="1400" u="none" cap="none" strike="noStrike">
                <a:latin typeface="Verdana"/>
                <a:ea typeface="Verdana"/>
                <a:cs typeface="Verdana"/>
                <a:sym typeface="Verdana"/>
              </a:rPr>
              <a:t>Handle missing values</a:t>
            </a:r>
            <a:endParaRPr b="0" i="0" sz="1400" u="none" cap="none" strike="noStrike">
              <a:latin typeface="Verdana"/>
              <a:ea typeface="Verdana"/>
              <a:cs typeface="Verdana"/>
              <a:sym typeface="Verdana"/>
            </a:endParaRPr>
          </a:p>
          <a:p>
            <a:pPr indent="-400685" lvl="0" marL="469900" marR="0" rtl="0" algn="l">
              <a:lnSpc>
                <a:spcPct val="100000"/>
              </a:lnSpc>
              <a:spcBef>
                <a:spcPts val="85"/>
              </a:spcBef>
              <a:spcAft>
                <a:spcPts val="0"/>
              </a:spcAft>
              <a:buSzPts val="1400"/>
              <a:buFont typeface="Verdana"/>
              <a:buAutoNum type="alphaUcPeriod"/>
            </a:pPr>
            <a:r>
              <a:rPr b="0" i="0" lang="en" sz="1400" u="none" cap="none" strike="noStrike">
                <a:latin typeface="Verdana"/>
                <a:ea typeface="Verdana"/>
                <a:cs typeface="Verdana"/>
                <a:sym typeface="Verdana"/>
              </a:rPr>
              <a:t>Handle </a:t>
            </a:r>
            <a:r>
              <a:rPr lang="en">
                <a:latin typeface="Verdana"/>
                <a:ea typeface="Verdana"/>
                <a:cs typeface="Verdana"/>
                <a:sym typeface="Verdana"/>
              </a:rPr>
              <a:t>duplicate</a:t>
            </a:r>
            <a:r>
              <a:rPr b="0" i="0" lang="en" sz="1400" u="none" cap="none" strike="noStrike">
                <a:latin typeface="Verdana"/>
                <a:ea typeface="Verdana"/>
                <a:cs typeface="Verdana"/>
                <a:sym typeface="Verdana"/>
              </a:rPr>
              <a:t> data</a:t>
            </a:r>
            <a:endParaRPr b="0" i="0" sz="1400" u="none" cap="none" strike="noStrike">
              <a:latin typeface="Verdana"/>
              <a:ea typeface="Verdana"/>
              <a:cs typeface="Verdana"/>
              <a:sym typeface="Verdana"/>
            </a:endParaRPr>
          </a:p>
          <a:p>
            <a:pPr indent="-396875" lvl="0" marL="469900" marR="0" rtl="0" algn="l">
              <a:lnSpc>
                <a:spcPct val="100000"/>
              </a:lnSpc>
              <a:spcBef>
                <a:spcPts val="85"/>
              </a:spcBef>
              <a:spcAft>
                <a:spcPts val="0"/>
              </a:spcAft>
              <a:buSzPts val="1400"/>
              <a:buFont typeface="Verdana"/>
              <a:buAutoNum type="alphaUcPeriod"/>
            </a:pPr>
            <a:r>
              <a:rPr b="0" i="0" lang="en" sz="1400" u="none" cap="none" strike="noStrike">
                <a:latin typeface="Verdana"/>
                <a:ea typeface="Verdana"/>
                <a:cs typeface="Verdana"/>
                <a:sym typeface="Verdana"/>
              </a:rPr>
              <a:t>Handle outliers</a:t>
            </a:r>
            <a:endParaRPr b="0" i="0" sz="1400" u="none" cap="none" strike="noStrike">
              <a:latin typeface="Verdana"/>
              <a:ea typeface="Verdana"/>
              <a:cs typeface="Verdana"/>
              <a:sym typeface="Verdana"/>
            </a:endParaRPr>
          </a:p>
          <a:p>
            <a:pPr indent="-409575" lvl="0" marL="469900" marR="0" rtl="0" algn="l">
              <a:lnSpc>
                <a:spcPct val="100000"/>
              </a:lnSpc>
              <a:spcBef>
                <a:spcPts val="85"/>
              </a:spcBef>
              <a:spcAft>
                <a:spcPts val="0"/>
              </a:spcAft>
              <a:buSzPts val="1400"/>
              <a:buFont typeface="Verdana"/>
              <a:buAutoNum type="alphaUcPeriod"/>
            </a:pPr>
            <a:r>
              <a:rPr b="0" i="0" lang="en" sz="1400" u="none" cap="none" strike="noStrike">
                <a:latin typeface="Verdana"/>
                <a:ea typeface="Verdana"/>
                <a:cs typeface="Verdana"/>
                <a:sym typeface="Verdana"/>
              </a:rPr>
              <a:t>Feature transformation</a:t>
            </a:r>
            <a:endParaRPr b="0" i="0" sz="1400" u="none" cap="none" strike="noStrike">
              <a:latin typeface="Verdana"/>
              <a:ea typeface="Verdana"/>
              <a:cs typeface="Verdana"/>
              <a:sym typeface="Verdana"/>
            </a:endParaRPr>
          </a:p>
          <a:p>
            <a:pPr indent="-387350" lvl="0" marL="469900" marR="0" rtl="0" algn="l">
              <a:lnSpc>
                <a:spcPct val="100000"/>
              </a:lnSpc>
              <a:spcBef>
                <a:spcPts val="85"/>
              </a:spcBef>
              <a:spcAft>
                <a:spcPts val="0"/>
              </a:spcAft>
              <a:buSzPts val="1400"/>
              <a:buFont typeface="Verdana"/>
              <a:buAutoNum type="alphaUcPeriod"/>
            </a:pPr>
            <a:r>
              <a:rPr b="0" i="0" lang="en" sz="1400" u="none" cap="none" strike="noStrike">
                <a:latin typeface="Verdana"/>
                <a:ea typeface="Verdana"/>
                <a:cs typeface="Verdana"/>
                <a:sym typeface="Verdana"/>
              </a:rPr>
              <a:t>Feature encoding</a:t>
            </a:r>
            <a:endParaRPr b="0" i="0" sz="1400" u="none" cap="none" strike="noStrike">
              <a:latin typeface="Verdana"/>
              <a:ea typeface="Verdana"/>
              <a:cs typeface="Verdana"/>
              <a:sym typeface="Verdana"/>
            </a:endParaRPr>
          </a:p>
          <a:p>
            <a:pPr indent="-377190" lvl="0" marL="469900" marR="0" rtl="0" algn="l">
              <a:lnSpc>
                <a:spcPct val="100000"/>
              </a:lnSpc>
              <a:spcBef>
                <a:spcPts val="80"/>
              </a:spcBef>
              <a:spcAft>
                <a:spcPts val="0"/>
              </a:spcAft>
              <a:buSzPts val="1400"/>
              <a:buFont typeface="Verdana"/>
              <a:buAutoNum type="alphaUcPeriod"/>
            </a:pPr>
            <a:r>
              <a:rPr b="0" i="0" lang="en" sz="1400" u="none" cap="none" strike="noStrike">
                <a:latin typeface="Verdana"/>
                <a:ea typeface="Verdana"/>
                <a:cs typeface="Verdana"/>
                <a:sym typeface="Verdana"/>
              </a:rPr>
              <a:t>Handle class imbalance</a:t>
            </a:r>
            <a:endParaRPr b="0" i="0" sz="1400" u="none" cap="none" strike="noStrike">
              <a:latin typeface="Verdana"/>
              <a:ea typeface="Verdana"/>
              <a:cs typeface="Verdana"/>
              <a:sym typeface="Verdana"/>
            </a:endParaRPr>
          </a:p>
          <a:p>
            <a:pPr indent="0" lvl="0" marL="12700" marR="0" rtl="0" algn="l">
              <a:lnSpc>
                <a:spcPct val="100000"/>
              </a:lnSpc>
              <a:spcBef>
                <a:spcPts val="1285"/>
              </a:spcBef>
              <a:spcAft>
                <a:spcPts val="0"/>
              </a:spcAft>
              <a:buNone/>
            </a:pPr>
            <a:r>
              <a:rPr b="0" i="0" lang="en" sz="1400" u="none" cap="none" strike="noStrike">
                <a:latin typeface="Verdana"/>
                <a:ea typeface="Verdana"/>
                <a:cs typeface="Verdana"/>
                <a:sym typeface="Verdana"/>
              </a:rPr>
              <a:t>Di laporan homework, tuliskan apa saja yang telah dilakukan dan metode yang digunakan.</a:t>
            </a:r>
            <a:endParaRPr b="0" i="0" sz="1400" u="none" cap="none" strike="noStrike">
              <a:latin typeface="Verdana"/>
              <a:ea typeface="Verdana"/>
              <a:cs typeface="Verdana"/>
              <a:sym typeface="Verdana"/>
            </a:endParaRPr>
          </a:p>
          <a:p>
            <a:pPr indent="0" lvl="0" marL="0" marR="0" rtl="0" algn="l">
              <a:lnSpc>
                <a:spcPct val="100000"/>
              </a:lnSpc>
              <a:spcBef>
                <a:spcPts val="0"/>
              </a:spcBef>
              <a:spcAft>
                <a:spcPts val="0"/>
              </a:spcAft>
              <a:buNone/>
            </a:pPr>
            <a:r>
              <a:t/>
            </a:r>
            <a:endParaRPr b="0" i="0" sz="1450" u="none" cap="none" strike="noStrike">
              <a:latin typeface="Verdana"/>
              <a:ea typeface="Verdana"/>
              <a:cs typeface="Verdana"/>
              <a:sym typeface="Verdana"/>
            </a:endParaRPr>
          </a:p>
          <a:p>
            <a:pPr indent="0" lvl="0" marL="12700" marR="133985" rtl="0" algn="l">
              <a:lnSpc>
                <a:spcPct val="105000"/>
              </a:lnSpc>
              <a:spcBef>
                <a:spcPts val="5"/>
              </a:spcBef>
              <a:spcAft>
                <a:spcPts val="0"/>
              </a:spcAft>
              <a:buNone/>
            </a:pPr>
            <a:r>
              <a:rPr b="0" i="0" lang="en" sz="1400" u="none" cap="none" strike="noStrike">
                <a:latin typeface="Verdana"/>
                <a:ea typeface="Verdana"/>
                <a:cs typeface="Verdana"/>
                <a:sym typeface="Verdana"/>
              </a:rPr>
              <a:t>* Tetap tuliskan jika memang ada tidak yang perlu di-handle (contoh: “Tidak perlu feature  encoding karena semua feature sudah numerical” atau “Outlier tidak di-handle karena  akan fokus menggunakan model yang robust terhadap outlier”).</a:t>
            </a:r>
            <a:endParaRPr b="0" i="0" sz="1400" u="none" cap="none" strike="noStrike">
              <a:latin typeface="Verdana"/>
              <a:ea typeface="Verdana"/>
              <a:cs typeface="Verdana"/>
              <a:sym typeface="Verdana"/>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 name="Shape 452"/>
        <p:cNvGrpSpPr/>
        <p:nvPr/>
      </p:nvGrpSpPr>
      <p:grpSpPr>
        <a:xfrm>
          <a:off x="0" y="0"/>
          <a:ext cx="0" cy="0"/>
          <a:chOff x="0" y="0"/>
          <a:chExt cx="0" cy="0"/>
        </a:xfrm>
      </p:grpSpPr>
      <p:sp>
        <p:nvSpPr>
          <p:cNvPr id="453" name="Google Shape;453;p77"/>
          <p:cNvSpPr txBox="1"/>
          <p:nvPr>
            <p:ph type="title"/>
          </p:nvPr>
        </p:nvSpPr>
        <p:spPr>
          <a:xfrm>
            <a:off x="512375" y="200450"/>
            <a:ext cx="4851300" cy="400200"/>
          </a:xfrm>
          <a:prstGeom prst="rect">
            <a:avLst/>
          </a:prstGeom>
          <a:noFill/>
          <a:ln>
            <a:noFill/>
          </a:ln>
        </p:spPr>
        <p:txBody>
          <a:bodyPr anchorCtr="0" anchor="t" bIns="0" lIns="0" spcFirstLastPara="1" rIns="0" wrap="square" tIns="15225">
            <a:spAutoFit/>
          </a:bodyPr>
          <a:lstStyle/>
          <a:p>
            <a:pPr indent="0" lvl="0" marL="12700" rtl="0" algn="l">
              <a:lnSpc>
                <a:spcPct val="100000"/>
              </a:lnSpc>
              <a:spcBef>
                <a:spcPts val="0"/>
              </a:spcBef>
              <a:spcAft>
                <a:spcPts val="0"/>
              </a:spcAft>
              <a:buNone/>
            </a:pPr>
            <a:r>
              <a:rPr lang="en" sz="2500"/>
              <a:t>A. Handle missing values</a:t>
            </a:r>
            <a:endParaRPr sz="1600"/>
          </a:p>
        </p:txBody>
      </p:sp>
      <p:sp>
        <p:nvSpPr>
          <p:cNvPr id="454" name="Google Shape;454;p77"/>
          <p:cNvSpPr txBox="1"/>
          <p:nvPr/>
        </p:nvSpPr>
        <p:spPr>
          <a:xfrm>
            <a:off x="2802825" y="1525275"/>
            <a:ext cx="5837400" cy="751800"/>
          </a:xfrm>
          <a:prstGeom prst="rect">
            <a:avLst/>
          </a:prstGeom>
          <a:noFill/>
          <a:ln>
            <a:noFill/>
          </a:ln>
        </p:spPr>
        <p:txBody>
          <a:bodyPr anchorCtr="0" anchor="t" bIns="0" lIns="0" spcFirstLastPara="1" rIns="0" wrap="square" tIns="12700">
            <a:spAutoFit/>
          </a:bodyPr>
          <a:lstStyle/>
          <a:p>
            <a:pPr indent="0" lvl="0" marL="0" marR="0" rtl="0" algn="l">
              <a:lnSpc>
                <a:spcPct val="100000"/>
              </a:lnSpc>
              <a:spcBef>
                <a:spcPts val="1280"/>
              </a:spcBef>
              <a:spcAft>
                <a:spcPts val="0"/>
              </a:spcAft>
              <a:buNone/>
            </a:pPr>
            <a:r>
              <a:rPr lang="en" sz="1200">
                <a:latin typeface="Verdana"/>
                <a:ea typeface="Verdana"/>
                <a:cs typeface="Verdana"/>
                <a:sym typeface="Verdana"/>
              </a:rPr>
              <a:t>Tidak terdapat missing values pada dataset, namun untuk fitur poutcome yang memiliki value unknown dilakukan replacement menjadi never yang menunjukkan bahwa customer tidak pernah di hubungi karena memiliki pdays = -.</a:t>
            </a:r>
            <a:endParaRPr b="0" i="0" sz="1200" u="none" cap="none" strike="noStrike">
              <a:latin typeface="Verdana"/>
              <a:ea typeface="Verdana"/>
              <a:cs typeface="Verdana"/>
              <a:sym typeface="Verdana"/>
            </a:endParaRPr>
          </a:p>
        </p:txBody>
      </p:sp>
      <p:pic>
        <p:nvPicPr>
          <p:cNvPr id="455" name="Google Shape;455;p77"/>
          <p:cNvPicPr preferRelativeResize="0"/>
          <p:nvPr/>
        </p:nvPicPr>
        <p:blipFill>
          <a:blip r:embed="rId3">
            <a:alphaModFix/>
          </a:blip>
          <a:stretch>
            <a:fillRect/>
          </a:stretch>
        </p:blipFill>
        <p:spPr>
          <a:xfrm>
            <a:off x="705174" y="663675"/>
            <a:ext cx="1875825" cy="4082624"/>
          </a:xfrm>
          <a:prstGeom prst="rect">
            <a:avLst/>
          </a:prstGeom>
          <a:noFill/>
          <a:ln>
            <a:noFill/>
          </a:ln>
        </p:spPr>
      </p:pic>
      <p:pic>
        <p:nvPicPr>
          <p:cNvPr id="456" name="Google Shape;456;p77"/>
          <p:cNvPicPr preferRelativeResize="0"/>
          <p:nvPr/>
        </p:nvPicPr>
        <p:blipFill>
          <a:blip r:embed="rId4">
            <a:alphaModFix/>
          </a:blip>
          <a:stretch>
            <a:fillRect/>
          </a:stretch>
        </p:blipFill>
        <p:spPr>
          <a:xfrm>
            <a:off x="2802825" y="663675"/>
            <a:ext cx="5660925" cy="6222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sp>
        <p:nvSpPr>
          <p:cNvPr id="461" name="Google Shape;461;p78"/>
          <p:cNvSpPr txBox="1"/>
          <p:nvPr>
            <p:ph type="title"/>
          </p:nvPr>
        </p:nvSpPr>
        <p:spPr>
          <a:xfrm>
            <a:off x="512375" y="200450"/>
            <a:ext cx="4851300" cy="400200"/>
          </a:xfrm>
          <a:prstGeom prst="rect">
            <a:avLst/>
          </a:prstGeom>
          <a:noFill/>
          <a:ln>
            <a:noFill/>
          </a:ln>
        </p:spPr>
        <p:txBody>
          <a:bodyPr anchorCtr="0" anchor="t" bIns="0" lIns="0" spcFirstLastPara="1" rIns="0" wrap="square" tIns="15225">
            <a:spAutoFit/>
          </a:bodyPr>
          <a:lstStyle/>
          <a:p>
            <a:pPr indent="0" lvl="0" marL="12700" rtl="0" algn="l">
              <a:lnSpc>
                <a:spcPct val="100000"/>
              </a:lnSpc>
              <a:spcBef>
                <a:spcPts val="0"/>
              </a:spcBef>
              <a:spcAft>
                <a:spcPts val="0"/>
              </a:spcAft>
              <a:buNone/>
            </a:pPr>
            <a:r>
              <a:rPr lang="en" sz="2500"/>
              <a:t>B. Handle duplicated data</a:t>
            </a:r>
            <a:endParaRPr sz="1600"/>
          </a:p>
        </p:txBody>
      </p:sp>
      <p:pic>
        <p:nvPicPr>
          <p:cNvPr id="462" name="Google Shape;462;p78"/>
          <p:cNvPicPr preferRelativeResize="0"/>
          <p:nvPr/>
        </p:nvPicPr>
        <p:blipFill>
          <a:blip r:embed="rId3">
            <a:alphaModFix/>
          </a:blip>
          <a:stretch>
            <a:fillRect/>
          </a:stretch>
        </p:blipFill>
        <p:spPr>
          <a:xfrm>
            <a:off x="751550" y="826800"/>
            <a:ext cx="4786825" cy="174495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sp>
        <p:nvSpPr>
          <p:cNvPr id="467" name="Google Shape;467;p79"/>
          <p:cNvSpPr txBox="1"/>
          <p:nvPr>
            <p:ph type="title"/>
          </p:nvPr>
        </p:nvSpPr>
        <p:spPr>
          <a:xfrm>
            <a:off x="512375" y="200450"/>
            <a:ext cx="4851300" cy="785100"/>
          </a:xfrm>
          <a:prstGeom prst="rect">
            <a:avLst/>
          </a:prstGeom>
          <a:noFill/>
          <a:ln>
            <a:noFill/>
          </a:ln>
        </p:spPr>
        <p:txBody>
          <a:bodyPr anchorCtr="0" anchor="t" bIns="0" lIns="0" spcFirstLastPara="1" rIns="0" wrap="square" tIns="15225">
            <a:spAutoFit/>
          </a:bodyPr>
          <a:lstStyle/>
          <a:p>
            <a:pPr indent="0" lvl="0" marL="12700" rtl="0" algn="l">
              <a:spcBef>
                <a:spcPts val="0"/>
              </a:spcBef>
              <a:spcAft>
                <a:spcPts val="0"/>
              </a:spcAft>
              <a:buClr>
                <a:schemeClr val="dk1"/>
              </a:buClr>
              <a:buFont typeface="Arial"/>
              <a:buNone/>
            </a:pPr>
            <a:r>
              <a:rPr lang="en" sz="2500"/>
              <a:t>C. Handle Outliers</a:t>
            </a:r>
            <a:endParaRPr sz="1600"/>
          </a:p>
          <a:p>
            <a:pPr indent="0" lvl="0" marL="12700" rtl="0" algn="l">
              <a:lnSpc>
                <a:spcPct val="100000"/>
              </a:lnSpc>
              <a:spcBef>
                <a:spcPts val="0"/>
              </a:spcBef>
              <a:spcAft>
                <a:spcPts val="0"/>
              </a:spcAft>
              <a:buNone/>
            </a:pPr>
            <a:r>
              <a:t/>
            </a:r>
            <a:endParaRPr sz="2500"/>
          </a:p>
        </p:txBody>
      </p:sp>
      <p:sp>
        <p:nvSpPr>
          <p:cNvPr id="468" name="Google Shape;468;p79"/>
          <p:cNvSpPr txBox="1"/>
          <p:nvPr/>
        </p:nvSpPr>
        <p:spPr>
          <a:xfrm>
            <a:off x="530150" y="3676925"/>
            <a:ext cx="8378400" cy="1121100"/>
          </a:xfrm>
          <a:prstGeom prst="rect">
            <a:avLst/>
          </a:prstGeom>
          <a:noFill/>
          <a:ln>
            <a:noFill/>
          </a:ln>
        </p:spPr>
        <p:txBody>
          <a:bodyPr anchorCtr="0" anchor="t" bIns="0" lIns="0" spcFirstLastPara="1" rIns="0" wrap="square" tIns="12700">
            <a:spAutoFit/>
          </a:bodyPr>
          <a:lstStyle/>
          <a:p>
            <a:pPr indent="0" lvl="0" marL="0" marR="0" rtl="0" algn="l">
              <a:lnSpc>
                <a:spcPct val="100000"/>
              </a:lnSpc>
              <a:spcBef>
                <a:spcPts val="1280"/>
              </a:spcBef>
              <a:spcAft>
                <a:spcPts val="0"/>
              </a:spcAft>
              <a:buNone/>
            </a:pPr>
            <a:r>
              <a:rPr lang="en" sz="1200">
                <a:latin typeface="Verdana"/>
                <a:ea typeface="Verdana"/>
                <a:cs typeface="Verdana"/>
                <a:sym typeface="Verdana"/>
              </a:rPr>
              <a:t>Beberapa fitur numerik pada dataset memiliki sebaran yang right skewed (long right tailed), oleh karena itu dilakukan log transformation terlebih dahulu sebelum me-remove outliers. Log transformation hanya dilakukan pada fitur age dan campaign saja, karena jika semua fitur numerik dilakukan log transformation jumlah data setelah remove outlier akan hilang secara keseluruhan atau berjumlah 0. Setelah log transformation pada fitur age dan campaign, selanjutnya menghapus outliers menggunakan z-scores yang mana jumlah data berkurang dari 45.211 menjadi 44.790.\</a:t>
            </a:r>
            <a:endParaRPr b="0" i="0" sz="1200" u="none" cap="none" strike="noStrike">
              <a:latin typeface="Verdana"/>
              <a:ea typeface="Verdana"/>
              <a:cs typeface="Verdana"/>
              <a:sym typeface="Verdana"/>
            </a:endParaRPr>
          </a:p>
        </p:txBody>
      </p:sp>
      <p:pic>
        <p:nvPicPr>
          <p:cNvPr id="469" name="Google Shape;469;p79"/>
          <p:cNvPicPr preferRelativeResize="0"/>
          <p:nvPr/>
        </p:nvPicPr>
        <p:blipFill>
          <a:blip r:embed="rId3">
            <a:alphaModFix/>
          </a:blip>
          <a:stretch>
            <a:fillRect/>
          </a:stretch>
        </p:blipFill>
        <p:spPr>
          <a:xfrm>
            <a:off x="512375" y="596450"/>
            <a:ext cx="4333975" cy="2983649"/>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 name="Shape 473"/>
        <p:cNvGrpSpPr/>
        <p:nvPr/>
      </p:nvGrpSpPr>
      <p:grpSpPr>
        <a:xfrm>
          <a:off x="0" y="0"/>
          <a:ext cx="0" cy="0"/>
          <a:chOff x="0" y="0"/>
          <a:chExt cx="0" cy="0"/>
        </a:xfrm>
      </p:grpSpPr>
      <p:sp>
        <p:nvSpPr>
          <p:cNvPr id="474" name="Google Shape;474;p80"/>
          <p:cNvSpPr txBox="1"/>
          <p:nvPr>
            <p:ph type="title"/>
          </p:nvPr>
        </p:nvSpPr>
        <p:spPr>
          <a:xfrm>
            <a:off x="512375" y="200450"/>
            <a:ext cx="4851300" cy="785100"/>
          </a:xfrm>
          <a:prstGeom prst="rect">
            <a:avLst/>
          </a:prstGeom>
          <a:noFill/>
          <a:ln>
            <a:noFill/>
          </a:ln>
        </p:spPr>
        <p:txBody>
          <a:bodyPr anchorCtr="0" anchor="t" bIns="0" lIns="0" spcFirstLastPara="1" rIns="0" wrap="square" tIns="15225">
            <a:spAutoFit/>
          </a:bodyPr>
          <a:lstStyle/>
          <a:p>
            <a:pPr indent="0" lvl="0" marL="12700" rtl="0" algn="l">
              <a:spcBef>
                <a:spcPts val="0"/>
              </a:spcBef>
              <a:spcAft>
                <a:spcPts val="0"/>
              </a:spcAft>
              <a:buNone/>
            </a:pPr>
            <a:r>
              <a:rPr lang="en" sz="2500"/>
              <a:t>D</a:t>
            </a:r>
            <a:r>
              <a:rPr lang="en" sz="2500"/>
              <a:t>. </a:t>
            </a:r>
            <a:r>
              <a:rPr lang="en" sz="2500"/>
              <a:t>Feature transformation</a:t>
            </a:r>
            <a:endParaRPr sz="1600"/>
          </a:p>
          <a:p>
            <a:pPr indent="0" lvl="0" marL="12700" rtl="0" algn="l">
              <a:lnSpc>
                <a:spcPct val="100000"/>
              </a:lnSpc>
              <a:spcBef>
                <a:spcPts val="0"/>
              </a:spcBef>
              <a:spcAft>
                <a:spcPts val="0"/>
              </a:spcAft>
              <a:buNone/>
            </a:pPr>
            <a:r>
              <a:t/>
            </a:r>
            <a:endParaRPr sz="2500"/>
          </a:p>
        </p:txBody>
      </p:sp>
      <p:sp>
        <p:nvSpPr>
          <p:cNvPr id="475" name="Google Shape;475;p80"/>
          <p:cNvSpPr txBox="1"/>
          <p:nvPr/>
        </p:nvSpPr>
        <p:spPr>
          <a:xfrm>
            <a:off x="512375" y="3319525"/>
            <a:ext cx="6586200" cy="751800"/>
          </a:xfrm>
          <a:prstGeom prst="rect">
            <a:avLst/>
          </a:prstGeom>
          <a:noFill/>
          <a:ln>
            <a:noFill/>
          </a:ln>
        </p:spPr>
        <p:txBody>
          <a:bodyPr anchorCtr="0" anchor="t" bIns="0" lIns="0" spcFirstLastPara="1" rIns="0" wrap="square" tIns="12700">
            <a:spAutoFit/>
          </a:bodyPr>
          <a:lstStyle/>
          <a:p>
            <a:pPr indent="0" lvl="0" marL="0" marR="0" rtl="0" algn="l">
              <a:lnSpc>
                <a:spcPct val="100000"/>
              </a:lnSpc>
              <a:spcBef>
                <a:spcPts val="1280"/>
              </a:spcBef>
              <a:spcAft>
                <a:spcPts val="0"/>
              </a:spcAft>
              <a:buNone/>
            </a:pPr>
            <a:r>
              <a:rPr lang="en" sz="1200">
                <a:latin typeface="Verdana"/>
                <a:ea typeface="Verdana"/>
                <a:cs typeface="Verdana"/>
                <a:sym typeface="Verdana"/>
              </a:rPr>
              <a:t>Sebelum dilakukan feature transformation pada, dataset dibagi menjadi train data dan test data terlebih dahulu. Yang mana 80% data merupakan train data yang berjumlah 35.835 dan test data sebanyak 20% dari keseluruhan dataset yang berjumlah 8.958</a:t>
            </a:r>
            <a:endParaRPr b="0" i="0" sz="1200" u="none" cap="none" strike="noStrike">
              <a:latin typeface="Verdana"/>
              <a:ea typeface="Verdana"/>
              <a:cs typeface="Verdana"/>
              <a:sym typeface="Verdana"/>
            </a:endParaRPr>
          </a:p>
        </p:txBody>
      </p:sp>
      <p:pic>
        <p:nvPicPr>
          <p:cNvPr id="476" name="Google Shape;476;p80"/>
          <p:cNvPicPr preferRelativeResize="0"/>
          <p:nvPr/>
        </p:nvPicPr>
        <p:blipFill>
          <a:blip r:embed="rId3">
            <a:alphaModFix/>
          </a:blip>
          <a:stretch>
            <a:fillRect/>
          </a:stretch>
        </p:blipFill>
        <p:spPr>
          <a:xfrm>
            <a:off x="512375" y="656900"/>
            <a:ext cx="7637051" cy="24514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0" name="Shape 480"/>
        <p:cNvGrpSpPr/>
        <p:nvPr/>
      </p:nvGrpSpPr>
      <p:grpSpPr>
        <a:xfrm>
          <a:off x="0" y="0"/>
          <a:ext cx="0" cy="0"/>
          <a:chOff x="0" y="0"/>
          <a:chExt cx="0" cy="0"/>
        </a:xfrm>
      </p:grpSpPr>
      <p:sp>
        <p:nvSpPr>
          <p:cNvPr id="481" name="Google Shape;481;p81"/>
          <p:cNvSpPr txBox="1"/>
          <p:nvPr>
            <p:ph type="title"/>
          </p:nvPr>
        </p:nvSpPr>
        <p:spPr>
          <a:xfrm>
            <a:off x="512375" y="200450"/>
            <a:ext cx="4851300" cy="785100"/>
          </a:xfrm>
          <a:prstGeom prst="rect">
            <a:avLst/>
          </a:prstGeom>
          <a:noFill/>
          <a:ln>
            <a:noFill/>
          </a:ln>
        </p:spPr>
        <p:txBody>
          <a:bodyPr anchorCtr="0" anchor="t" bIns="0" lIns="0" spcFirstLastPara="1" rIns="0" wrap="square" tIns="15225">
            <a:spAutoFit/>
          </a:bodyPr>
          <a:lstStyle/>
          <a:p>
            <a:pPr indent="0" lvl="0" marL="12700" rtl="0" algn="l">
              <a:spcBef>
                <a:spcPts val="0"/>
              </a:spcBef>
              <a:spcAft>
                <a:spcPts val="0"/>
              </a:spcAft>
              <a:buNone/>
            </a:pPr>
            <a:r>
              <a:rPr lang="en" sz="2500"/>
              <a:t>D. Feature transformation</a:t>
            </a:r>
            <a:endParaRPr sz="1600"/>
          </a:p>
          <a:p>
            <a:pPr indent="0" lvl="0" marL="12700" rtl="0" algn="l">
              <a:lnSpc>
                <a:spcPct val="100000"/>
              </a:lnSpc>
              <a:spcBef>
                <a:spcPts val="0"/>
              </a:spcBef>
              <a:spcAft>
                <a:spcPts val="0"/>
              </a:spcAft>
              <a:buNone/>
            </a:pPr>
            <a:r>
              <a:t/>
            </a:r>
            <a:endParaRPr sz="2500"/>
          </a:p>
        </p:txBody>
      </p:sp>
      <p:sp>
        <p:nvSpPr>
          <p:cNvPr id="482" name="Google Shape;482;p81"/>
          <p:cNvSpPr txBox="1"/>
          <p:nvPr/>
        </p:nvSpPr>
        <p:spPr>
          <a:xfrm>
            <a:off x="512375" y="2523950"/>
            <a:ext cx="6586200" cy="382200"/>
          </a:xfrm>
          <a:prstGeom prst="rect">
            <a:avLst/>
          </a:prstGeom>
          <a:noFill/>
          <a:ln>
            <a:noFill/>
          </a:ln>
        </p:spPr>
        <p:txBody>
          <a:bodyPr anchorCtr="0" anchor="t" bIns="0" lIns="0" spcFirstLastPara="1" rIns="0" wrap="square" tIns="12700">
            <a:spAutoFit/>
          </a:bodyPr>
          <a:lstStyle/>
          <a:p>
            <a:pPr indent="0" lvl="0" marL="0" marR="0" rtl="0" algn="l">
              <a:lnSpc>
                <a:spcPct val="100000"/>
              </a:lnSpc>
              <a:spcBef>
                <a:spcPts val="1280"/>
              </a:spcBef>
              <a:spcAft>
                <a:spcPts val="0"/>
              </a:spcAft>
              <a:buNone/>
            </a:pPr>
            <a:r>
              <a:rPr lang="en" sz="1200">
                <a:latin typeface="Verdana"/>
                <a:ea typeface="Verdana"/>
                <a:cs typeface="Verdana"/>
                <a:sym typeface="Verdana"/>
              </a:rPr>
              <a:t>Selanjutnya dilakukan feature scalling pada train data dan test data dengan standarization untuk fitur numerik. </a:t>
            </a:r>
            <a:endParaRPr b="0" i="0" sz="1200" u="none" cap="none" strike="noStrike">
              <a:latin typeface="Verdana"/>
              <a:ea typeface="Verdana"/>
              <a:cs typeface="Verdana"/>
              <a:sym typeface="Verdana"/>
            </a:endParaRPr>
          </a:p>
        </p:txBody>
      </p:sp>
      <p:pic>
        <p:nvPicPr>
          <p:cNvPr id="483" name="Google Shape;483;p81"/>
          <p:cNvPicPr preferRelativeResize="0"/>
          <p:nvPr/>
        </p:nvPicPr>
        <p:blipFill>
          <a:blip r:embed="rId3">
            <a:alphaModFix/>
          </a:blip>
          <a:stretch>
            <a:fillRect/>
          </a:stretch>
        </p:blipFill>
        <p:spPr>
          <a:xfrm>
            <a:off x="512375" y="745126"/>
            <a:ext cx="7054849" cy="140937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 name="Shape 487"/>
        <p:cNvGrpSpPr/>
        <p:nvPr/>
      </p:nvGrpSpPr>
      <p:grpSpPr>
        <a:xfrm>
          <a:off x="0" y="0"/>
          <a:ext cx="0" cy="0"/>
          <a:chOff x="0" y="0"/>
          <a:chExt cx="0" cy="0"/>
        </a:xfrm>
      </p:grpSpPr>
      <p:sp>
        <p:nvSpPr>
          <p:cNvPr id="488" name="Google Shape;488;p82"/>
          <p:cNvSpPr txBox="1"/>
          <p:nvPr>
            <p:ph type="title"/>
          </p:nvPr>
        </p:nvSpPr>
        <p:spPr>
          <a:xfrm>
            <a:off x="512375" y="200450"/>
            <a:ext cx="4851300" cy="785100"/>
          </a:xfrm>
          <a:prstGeom prst="rect">
            <a:avLst/>
          </a:prstGeom>
          <a:noFill/>
          <a:ln>
            <a:noFill/>
          </a:ln>
        </p:spPr>
        <p:txBody>
          <a:bodyPr anchorCtr="0" anchor="t" bIns="0" lIns="0" spcFirstLastPara="1" rIns="0" wrap="square" tIns="15225">
            <a:spAutoFit/>
          </a:bodyPr>
          <a:lstStyle/>
          <a:p>
            <a:pPr indent="0" lvl="0" marL="12700" rtl="0" algn="l">
              <a:spcBef>
                <a:spcPts val="0"/>
              </a:spcBef>
              <a:spcAft>
                <a:spcPts val="0"/>
              </a:spcAft>
              <a:buNone/>
            </a:pPr>
            <a:r>
              <a:rPr lang="en" sz="2500"/>
              <a:t>E</a:t>
            </a:r>
            <a:r>
              <a:rPr lang="en" sz="2500"/>
              <a:t>. </a:t>
            </a:r>
            <a:r>
              <a:rPr lang="en" sz="2500"/>
              <a:t>Feature Encoding</a:t>
            </a:r>
            <a:endParaRPr sz="1600"/>
          </a:p>
          <a:p>
            <a:pPr indent="0" lvl="0" marL="12700" rtl="0" algn="l">
              <a:lnSpc>
                <a:spcPct val="100000"/>
              </a:lnSpc>
              <a:spcBef>
                <a:spcPts val="0"/>
              </a:spcBef>
              <a:spcAft>
                <a:spcPts val="0"/>
              </a:spcAft>
              <a:buNone/>
            </a:pPr>
            <a:r>
              <a:t/>
            </a:r>
            <a:endParaRPr sz="2500"/>
          </a:p>
        </p:txBody>
      </p:sp>
      <p:sp>
        <p:nvSpPr>
          <p:cNvPr id="489" name="Google Shape;489;p82"/>
          <p:cNvSpPr txBox="1"/>
          <p:nvPr/>
        </p:nvSpPr>
        <p:spPr>
          <a:xfrm>
            <a:off x="559425" y="3378200"/>
            <a:ext cx="4132500" cy="1121100"/>
          </a:xfrm>
          <a:prstGeom prst="rect">
            <a:avLst/>
          </a:prstGeom>
          <a:noFill/>
          <a:ln>
            <a:noFill/>
          </a:ln>
        </p:spPr>
        <p:txBody>
          <a:bodyPr anchorCtr="0" anchor="t" bIns="0" lIns="0" spcFirstLastPara="1" rIns="0" wrap="square" tIns="12700">
            <a:spAutoFit/>
          </a:bodyPr>
          <a:lstStyle/>
          <a:p>
            <a:pPr indent="-304800" lvl="0" marL="457200" marR="0" rtl="0" algn="l">
              <a:lnSpc>
                <a:spcPct val="100000"/>
              </a:lnSpc>
              <a:spcBef>
                <a:spcPts val="1280"/>
              </a:spcBef>
              <a:spcAft>
                <a:spcPts val="0"/>
              </a:spcAft>
              <a:buSzPts val="1200"/>
              <a:buFont typeface="Verdana"/>
              <a:buChar char="●"/>
            </a:pPr>
            <a:r>
              <a:rPr lang="en" sz="1200">
                <a:latin typeface="Verdana"/>
                <a:ea typeface="Verdana"/>
                <a:cs typeface="Verdana"/>
                <a:sym typeface="Verdana"/>
              </a:rPr>
              <a:t>Feature Encoding merupakan proses mengubah feature categorical menjadi feature numeric. </a:t>
            </a:r>
            <a:endParaRPr sz="1200">
              <a:latin typeface="Verdana"/>
              <a:ea typeface="Verdana"/>
              <a:cs typeface="Verdana"/>
              <a:sym typeface="Verdana"/>
            </a:endParaRPr>
          </a:p>
          <a:p>
            <a:pPr indent="-304800" lvl="0" marL="457200" marR="0" rtl="0" algn="l">
              <a:lnSpc>
                <a:spcPct val="100000"/>
              </a:lnSpc>
              <a:spcBef>
                <a:spcPts val="0"/>
              </a:spcBef>
              <a:spcAft>
                <a:spcPts val="0"/>
              </a:spcAft>
              <a:buSzPts val="1200"/>
              <a:buFont typeface="Verdana"/>
              <a:buChar char="●"/>
            </a:pPr>
            <a:r>
              <a:rPr lang="en" sz="1200">
                <a:latin typeface="Verdana"/>
                <a:ea typeface="Verdana"/>
                <a:cs typeface="Verdana"/>
                <a:sym typeface="Verdana"/>
              </a:rPr>
              <a:t>Pada data yang bertipe ordinal dan distinct values = 2 (ya/tidak) diubah menggunakan Label Encoding, sisanya diubah menggunakan one hot encoding</a:t>
            </a:r>
            <a:endParaRPr sz="1200">
              <a:latin typeface="Verdana"/>
              <a:ea typeface="Verdana"/>
              <a:cs typeface="Verdana"/>
              <a:sym typeface="Verdana"/>
            </a:endParaRPr>
          </a:p>
        </p:txBody>
      </p:sp>
      <p:pic>
        <p:nvPicPr>
          <p:cNvPr id="490" name="Google Shape;490;p82"/>
          <p:cNvPicPr preferRelativeResize="0"/>
          <p:nvPr/>
        </p:nvPicPr>
        <p:blipFill rotWithShape="1">
          <a:blip r:embed="rId3">
            <a:alphaModFix/>
          </a:blip>
          <a:srcRect b="0" l="0" r="31072" t="0"/>
          <a:stretch/>
        </p:blipFill>
        <p:spPr>
          <a:xfrm>
            <a:off x="559425" y="693900"/>
            <a:ext cx="3411300" cy="2432899"/>
          </a:xfrm>
          <a:prstGeom prst="rect">
            <a:avLst/>
          </a:prstGeom>
          <a:noFill/>
          <a:ln>
            <a:noFill/>
          </a:ln>
        </p:spPr>
      </p:pic>
      <p:pic>
        <p:nvPicPr>
          <p:cNvPr id="491" name="Google Shape;491;p82"/>
          <p:cNvPicPr preferRelativeResize="0"/>
          <p:nvPr/>
        </p:nvPicPr>
        <p:blipFill>
          <a:blip r:embed="rId4">
            <a:alphaModFix/>
          </a:blip>
          <a:stretch>
            <a:fillRect/>
          </a:stretch>
        </p:blipFill>
        <p:spPr>
          <a:xfrm>
            <a:off x="4125900" y="744676"/>
            <a:ext cx="4731349" cy="2060424"/>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 name="Shape 495"/>
        <p:cNvGrpSpPr/>
        <p:nvPr/>
      </p:nvGrpSpPr>
      <p:grpSpPr>
        <a:xfrm>
          <a:off x="0" y="0"/>
          <a:ext cx="0" cy="0"/>
          <a:chOff x="0" y="0"/>
          <a:chExt cx="0" cy="0"/>
        </a:xfrm>
      </p:grpSpPr>
      <p:sp>
        <p:nvSpPr>
          <p:cNvPr id="496" name="Google Shape;496;p83"/>
          <p:cNvSpPr txBox="1"/>
          <p:nvPr>
            <p:ph type="title"/>
          </p:nvPr>
        </p:nvSpPr>
        <p:spPr>
          <a:xfrm>
            <a:off x="512375" y="200450"/>
            <a:ext cx="4851300" cy="785100"/>
          </a:xfrm>
          <a:prstGeom prst="rect">
            <a:avLst/>
          </a:prstGeom>
          <a:noFill/>
          <a:ln>
            <a:noFill/>
          </a:ln>
        </p:spPr>
        <p:txBody>
          <a:bodyPr anchorCtr="0" anchor="t" bIns="0" lIns="0" spcFirstLastPara="1" rIns="0" wrap="square" tIns="15225">
            <a:spAutoFit/>
          </a:bodyPr>
          <a:lstStyle/>
          <a:p>
            <a:pPr indent="0" lvl="0" marL="12700" rtl="0" algn="l">
              <a:spcBef>
                <a:spcPts val="0"/>
              </a:spcBef>
              <a:spcAft>
                <a:spcPts val="0"/>
              </a:spcAft>
              <a:buNone/>
            </a:pPr>
            <a:r>
              <a:rPr lang="en" sz="2500"/>
              <a:t>F</a:t>
            </a:r>
            <a:r>
              <a:rPr lang="en" sz="2500"/>
              <a:t>. </a:t>
            </a:r>
            <a:r>
              <a:rPr lang="en" sz="2500"/>
              <a:t>Handle class imbalance</a:t>
            </a:r>
            <a:endParaRPr sz="1600"/>
          </a:p>
          <a:p>
            <a:pPr indent="0" lvl="0" marL="12700" rtl="0" algn="l">
              <a:lnSpc>
                <a:spcPct val="100000"/>
              </a:lnSpc>
              <a:spcBef>
                <a:spcPts val="0"/>
              </a:spcBef>
              <a:spcAft>
                <a:spcPts val="0"/>
              </a:spcAft>
              <a:buNone/>
            </a:pPr>
            <a:r>
              <a:t/>
            </a:r>
            <a:endParaRPr sz="2500"/>
          </a:p>
        </p:txBody>
      </p:sp>
      <p:sp>
        <p:nvSpPr>
          <p:cNvPr id="497" name="Google Shape;497;p83"/>
          <p:cNvSpPr txBox="1"/>
          <p:nvPr/>
        </p:nvSpPr>
        <p:spPr>
          <a:xfrm>
            <a:off x="512375" y="3377200"/>
            <a:ext cx="7378800" cy="197400"/>
          </a:xfrm>
          <a:prstGeom prst="rect">
            <a:avLst/>
          </a:prstGeom>
          <a:noFill/>
          <a:ln>
            <a:noFill/>
          </a:ln>
        </p:spPr>
        <p:txBody>
          <a:bodyPr anchorCtr="0" anchor="t" bIns="0" lIns="0" spcFirstLastPara="1" rIns="0" wrap="square" tIns="12700">
            <a:spAutoFit/>
          </a:bodyPr>
          <a:lstStyle/>
          <a:p>
            <a:pPr indent="-304800" lvl="0" marL="457200" marR="0" rtl="0" algn="l">
              <a:lnSpc>
                <a:spcPct val="100000"/>
              </a:lnSpc>
              <a:spcBef>
                <a:spcPts val="1280"/>
              </a:spcBef>
              <a:spcAft>
                <a:spcPts val="0"/>
              </a:spcAft>
              <a:buSzPts val="1200"/>
              <a:buFont typeface="Verdana"/>
              <a:buChar char="●"/>
            </a:pPr>
            <a:r>
              <a:rPr lang="en" sz="1200">
                <a:latin typeface="Verdana"/>
                <a:ea typeface="Verdana"/>
                <a:cs typeface="Verdana"/>
                <a:sym typeface="Verdana"/>
              </a:rPr>
              <a:t>O</a:t>
            </a:r>
            <a:r>
              <a:rPr lang="en" sz="1200">
                <a:latin typeface="Verdana"/>
                <a:ea typeface="Verdana"/>
                <a:cs typeface="Verdana"/>
                <a:sym typeface="Verdana"/>
              </a:rPr>
              <a:t>versampling SMOTE pada data train yang memiliki ketimpangan pada ditribusi target </a:t>
            </a:r>
            <a:endParaRPr sz="1200">
              <a:latin typeface="Verdana"/>
              <a:ea typeface="Verdana"/>
              <a:cs typeface="Verdana"/>
              <a:sym typeface="Verdana"/>
            </a:endParaRPr>
          </a:p>
        </p:txBody>
      </p:sp>
      <p:pic>
        <p:nvPicPr>
          <p:cNvPr id="498" name="Google Shape;498;p83"/>
          <p:cNvPicPr preferRelativeResize="0"/>
          <p:nvPr/>
        </p:nvPicPr>
        <p:blipFill>
          <a:blip r:embed="rId3">
            <a:alphaModFix/>
          </a:blip>
          <a:stretch>
            <a:fillRect/>
          </a:stretch>
        </p:blipFill>
        <p:spPr>
          <a:xfrm>
            <a:off x="512375" y="730900"/>
            <a:ext cx="7485079" cy="24198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48"/>
          <p:cNvSpPr txBox="1"/>
          <p:nvPr/>
        </p:nvSpPr>
        <p:spPr>
          <a:xfrm>
            <a:off x="781290" y="522482"/>
            <a:ext cx="5514300" cy="438750"/>
          </a:xfrm>
          <a:prstGeom prst="rect">
            <a:avLst/>
          </a:prstGeom>
          <a:noFill/>
          <a:ln>
            <a:noFill/>
          </a:ln>
        </p:spPr>
        <p:txBody>
          <a:bodyPr anchorCtr="0" anchor="t" bIns="34275" lIns="68575" spcFirstLastPara="1" rIns="68575" wrap="square" tIns="34275">
            <a:spAutoFit/>
          </a:bodyPr>
          <a:lstStyle/>
          <a:p>
            <a:pPr indent="0" lvl="0" marL="0" marR="0" rtl="0" algn="l">
              <a:lnSpc>
                <a:spcPct val="103000"/>
              </a:lnSpc>
              <a:spcBef>
                <a:spcPts val="0"/>
              </a:spcBef>
              <a:spcAft>
                <a:spcPts val="0"/>
              </a:spcAft>
              <a:buClr>
                <a:srgbClr val="0198A3"/>
              </a:buClr>
              <a:buSzPts val="2400"/>
              <a:buFont typeface="Montserrat"/>
              <a:buNone/>
            </a:pPr>
            <a:r>
              <a:rPr b="1" i="0" lang="en" sz="2400" u="none" cap="none" strike="noStrike">
                <a:solidFill>
                  <a:srgbClr val="0198A3"/>
                </a:solidFill>
                <a:latin typeface="Montserrat"/>
                <a:ea typeface="Montserrat"/>
                <a:cs typeface="Montserrat"/>
                <a:sym typeface="Montserrat"/>
              </a:rPr>
              <a:t>0</a:t>
            </a:r>
            <a:r>
              <a:rPr b="1" lang="en" sz="2400">
                <a:solidFill>
                  <a:srgbClr val="0198A3"/>
                </a:solidFill>
                <a:latin typeface="Montserrat"/>
                <a:ea typeface="Montserrat"/>
                <a:cs typeface="Montserrat"/>
                <a:sym typeface="Montserrat"/>
              </a:rPr>
              <a:t>2</a:t>
            </a:r>
            <a:r>
              <a:rPr b="1" i="0" lang="en" sz="2400" u="none" cap="none" strike="noStrike">
                <a:solidFill>
                  <a:srgbClr val="0198A3"/>
                </a:solidFill>
                <a:latin typeface="Montserrat"/>
                <a:ea typeface="Montserrat"/>
                <a:cs typeface="Montserrat"/>
                <a:sym typeface="Montserrat"/>
              </a:rPr>
              <a:t> Role</a:t>
            </a:r>
            <a:endParaRPr b="1" i="0" sz="2400" u="none" cap="none" strike="noStrike">
              <a:solidFill>
                <a:srgbClr val="0198A3"/>
              </a:solidFill>
              <a:latin typeface="Montserrat"/>
              <a:ea typeface="Montserrat"/>
              <a:cs typeface="Montserrat"/>
              <a:sym typeface="Montserrat"/>
            </a:endParaRPr>
          </a:p>
        </p:txBody>
      </p:sp>
      <p:sp>
        <p:nvSpPr>
          <p:cNvPr id="238" name="Google Shape;238;p48"/>
          <p:cNvSpPr txBox="1"/>
          <p:nvPr/>
        </p:nvSpPr>
        <p:spPr>
          <a:xfrm>
            <a:off x="889163" y="1086806"/>
            <a:ext cx="7379100" cy="992700"/>
          </a:xfrm>
          <a:prstGeom prst="rect">
            <a:avLst/>
          </a:prstGeom>
          <a:noFill/>
          <a:ln>
            <a:noFill/>
          </a:ln>
        </p:spPr>
        <p:txBody>
          <a:bodyPr anchorCtr="0" anchor="t" bIns="34275" lIns="68575" spcFirstLastPara="1" rIns="68575" wrap="square" tIns="34275">
            <a:spAutoFit/>
          </a:bodyPr>
          <a:lstStyle/>
          <a:p>
            <a:pPr indent="0" lvl="0" marL="0" marR="0" rtl="0" algn="just">
              <a:spcBef>
                <a:spcPts val="0"/>
              </a:spcBef>
              <a:spcAft>
                <a:spcPts val="0"/>
              </a:spcAft>
              <a:buNone/>
            </a:pPr>
            <a:r>
              <a:rPr b="0" i="0" lang="en" sz="1500" u="none" cap="none" strike="noStrike">
                <a:solidFill>
                  <a:schemeClr val="dk1"/>
                </a:solidFill>
                <a:latin typeface="Arial"/>
                <a:ea typeface="Arial"/>
                <a:cs typeface="Arial"/>
                <a:sym typeface="Arial"/>
              </a:rPr>
              <a:t>Sebagai tim data scientist dalam suatu perusahaan bernama </a:t>
            </a:r>
            <a:r>
              <a:rPr lang="en" sz="1500">
                <a:solidFill>
                  <a:schemeClr val="dk1"/>
                </a:solidFill>
              </a:rPr>
              <a:t>UNO </a:t>
            </a:r>
            <a:r>
              <a:rPr b="0" i="0" lang="en" sz="1500" u="none" cap="none" strike="noStrike">
                <a:solidFill>
                  <a:schemeClr val="dk1"/>
                </a:solidFill>
                <a:latin typeface="Arial"/>
                <a:ea typeface="Arial"/>
                <a:cs typeface="Arial"/>
                <a:sym typeface="Arial"/>
              </a:rPr>
              <a:t>Bank, kami diminta oleh</a:t>
            </a:r>
            <a:r>
              <a:rPr lang="en" sz="1500">
                <a:solidFill>
                  <a:schemeClr val="dk1"/>
                </a:solidFill>
              </a:rPr>
              <a:t> manajemen UNO Bank </a:t>
            </a:r>
            <a:r>
              <a:rPr b="0" i="0" lang="en" sz="1500" u="none" cap="none" strike="noStrike">
                <a:solidFill>
                  <a:schemeClr val="dk1"/>
                </a:solidFill>
                <a:latin typeface="Arial"/>
                <a:ea typeface="Arial"/>
                <a:cs typeface="Arial"/>
                <a:sym typeface="Arial"/>
              </a:rPr>
              <a:t>untuk memprediksi apakah nasabah akan berlangganan deposito berjangka berdasarkan data yang tersedia guna meningkatkan performa dari perusahaan tersebut. </a:t>
            </a:r>
            <a:endParaRPr b="0" i="0" sz="1500" u="none" cap="none" strike="noStrike">
              <a:solidFill>
                <a:schemeClr val="dk1"/>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2" name="Shape 502"/>
        <p:cNvGrpSpPr/>
        <p:nvPr/>
      </p:nvGrpSpPr>
      <p:grpSpPr>
        <a:xfrm>
          <a:off x="0" y="0"/>
          <a:ext cx="0" cy="0"/>
          <a:chOff x="0" y="0"/>
          <a:chExt cx="0" cy="0"/>
        </a:xfrm>
      </p:grpSpPr>
      <p:sp>
        <p:nvSpPr>
          <p:cNvPr id="503" name="Google Shape;503;p84"/>
          <p:cNvSpPr txBox="1"/>
          <p:nvPr>
            <p:ph type="title"/>
          </p:nvPr>
        </p:nvSpPr>
        <p:spPr>
          <a:xfrm>
            <a:off x="512375" y="200450"/>
            <a:ext cx="5944200" cy="400200"/>
          </a:xfrm>
          <a:prstGeom prst="rect">
            <a:avLst/>
          </a:prstGeom>
          <a:noFill/>
          <a:ln>
            <a:noFill/>
          </a:ln>
        </p:spPr>
        <p:txBody>
          <a:bodyPr anchorCtr="0" anchor="t" bIns="0" lIns="0" spcFirstLastPara="1" rIns="0" wrap="square" tIns="15225">
            <a:spAutoFit/>
          </a:bodyPr>
          <a:lstStyle/>
          <a:p>
            <a:pPr indent="0" lvl="0" marL="12700" rtl="0" algn="l">
              <a:lnSpc>
                <a:spcPct val="100000"/>
              </a:lnSpc>
              <a:spcBef>
                <a:spcPts val="0"/>
              </a:spcBef>
              <a:spcAft>
                <a:spcPts val="0"/>
              </a:spcAft>
              <a:buNone/>
            </a:pPr>
            <a:r>
              <a:rPr lang="en" sz="2500"/>
              <a:t>2. Feature Engineering </a:t>
            </a:r>
            <a:r>
              <a:rPr lang="en" sz="1600">
                <a:solidFill>
                  <a:srgbClr val="0000FF"/>
                </a:solidFill>
              </a:rPr>
              <a:t>(35 poin)</a:t>
            </a:r>
            <a:endParaRPr sz="1600"/>
          </a:p>
        </p:txBody>
      </p:sp>
      <p:sp>
        <p:nvSpPr>
          <p:cNvPr id="504" name="Google Shape;504;p84"/>
          <p:cNvSpPr txBox="1"/>
          <p:nvPr>
            <p:ph idx="1" type="body"/>
          </p:nvPr>
        </p:nvSpPr>
        <p:spPr>
          <a:xfrm>
            <a:off x="477614" y="1065988"/>
            <a:ext cx="8188770" cy="2811779"/>
          </a:xfrm>
          <a:prstGeom prst="rect">
            <a:avLst/>
          </a:prstGeom>
          <a:noFill/>
          <a:ln>
            <a:noFill/>
          </a:ln>
        </p:spPr>
        <p:txBody>
          <a:bodyPr anchorCtr="0" anchor="t" bIns="0" lIns="0" spcFirstLastPara="1" rIns="0" wrap="square" tIns="12700">
            <a:spAutoFit/>
          </a:bodyPr>
          <a:lstStyle/>
          <a:p>
            <a:pPr indent="0" lvl="0" marL="120014" rtl="0" algn="l">
              <a:lnSpc>
                <a:spcPct val="100000"/>
              </a:lnSpc>
              <a:spcBef>
                <a:spcPts val="0"/>
              </a:spcBef>
              <a:spcAft>
                <a:spcPts val="0"/>
              </a:spcAft>
              <a:buNone/>
            </a:pPr>
            <a:r>
              <a:rPr lang="en"/>
              <a:t>Cek feature yang ada sekarang, lalu lakukan:</a:t>
            </a:r>
            <a:endParaRPr/>
          </a:p>
          <a:p>
            <a:pPr indent="-217804" lvl="0" marL="337185" rtl="0" algn="l">
              <a:lnSpc>
                <a:spcPct val="100000"/>
              </a:lnSpc>
              <a:spcBef>
                <a:spcPts val="1450"/>
              </a:spcBef>
              <a:spcAft>
                <a:spcPts val="0"/>
              </a:spcAft>
              <a:buClr>
                <a:schemeClr val="dk1"/>
              </a:buClr>
              <a:buSzPts val="1400"/>
              <a:buFont typeface="Verdana"/>
              <a:buAutoNum type="alphaUcPeriod"/>
            </a:pPr>
            <a:r>
              <a:rPr lang="en"/>
              <a:t>Feature selection (membuang feature yang kurang relevan atau redundan)</a:t>
            </a:r>
            <a:endParaRPr/>
          </a:p>
          <a:p>
            <a:pPr indent="-218440" lvl="0" marL="337820" rtl="0" algn="l">
              <a:lnSpc>
                <a:spcPct val="100000"/>
              </a:lnSpc>
              <a:spcBef>
                <a:spcPts val="1450"/>
              </a:spcBef>
              <a:spcAft>
                <a:spcPts val="0"/>
              </a:spcAft>
              <a:buClr>
                <a:schemeClr val="dk1"/>
              </a:buClr>
              <a:buSzPts val="1400"/>
              <a:buFont typeface="Verdana"/>
              <a:buAutoNum type="alphaUcPeriod"/>
            </a:pPr>
            <a:r>
              <a:rPr lang="en"/>
              <a:t>Feature extraction (membuat feature baru dari feature yang sudah ada)</a:t>
            </a:r>
            <a:endParaRPr/>
          </a:p>
          <a:p>
            <a:pPr indent="-88900" lvl="0" marL="120014" marR="5080" rtl="0" algn="l">
              <a:lnSpc>
                <a:spcPct val="114999"/>
              </a:lnSpc>
              <a:spcBef>
                <a:spcPts val="1200"/>
              </a:spcBef>
              <a:spcAft>
                <a:spcPts val="0"/>
              </a:spcAft>
              <a:buClr>
                <a:schemeClr val="dk1"/>
              </a:buClr>
              <a:buSzPts val="1400"/>
              <a:buFont typeface="Verdana"/>
              <a:buAutoNum type="alphaUcPeriod"/>
            </a:pPr>
            <a:r>
              <a:rPr lang="en"/>
              <a:t>Tuliskan minimal 4 feature tambahan (selain yang sudah tersedia di dataset) yang  mungkin akan sangat membantu membuat performansi model semakin bagus (ini hanya  ide saja, untuk menguji kreativitas teman-teman, tidak perlu benar-benar dicari datanya  dan tidak perlu diimplementasikan)</a:t>
            </a:r>
            <a:endParaRPr/>
          </a:p>
          <a:p>
            <a:pPr indent="0" lvl="0" marL="120014" marR="92710" rtl="0" algn="l">
              <a:lnSpc>
                <a:spcPct val="114999"/>
              </a:lnSpc>
              <a:spcBef>
                <a:spcPts val="1200"/>
              </a:spcBef>
              <a:spcAft>
                <a:spcPts val="0"/>
              </a:spcAft>
              <a:buNone/>
            </a:pPr>
            <a:r>
              <a:rPr lang="en"/>
              <a:t>* Untuk 2A &amp; 2B, tetap tuliskan jika memang tidak bisa dilakukan (contoh: “Semua feature  digunakan untuk modelling (tidak ada yang dihapus), karena semua feature relevan”)</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8" name="Shape 508"/>
        <p:cNvGrpSpPr/>
        <p:nvPr/>
      </p:nvGrpSpPr>
      <p:grpSpPr>
        <a:xfrm>
          <a:off x="0" y="0"/>
          <a:ext cx="0" cy="0"/>
          <a:chOff x="0" y="0"/>
          <a:chExt cx="0" cy="0"/>
        </a:xfrm>
      </p:grpSpPr>
      <p:sp>
        <p:nvSpPr>
          <p:cNvPr id="509" name="Google Shape;509;p85"/>
          <p:cNvSpPr txBox="1"/>
          <p:nvPr>
            <p:ph type="title"/>
          </p:nvPr>
        </p:nvSpPr>
        <p:spPr>
          <a:xfrm>
            <a:off x="512375" y="200450"/>
            <a:ext cx="4851300" cy="785100"/>
          </a:xfrm>
          <a:prstGeom prst="rect">
            <a:avLst/>
          </a:prstGeom>
          <a:noFill/>
          <a:ln>
            <a:noFill/>
          </a:ln>
        </p:spPr>
        <p:txBody>
          <a:bodyPr anchorCtr="0" anchor="t" bIns="0" lIns="0" spcFirstLastPara="1" rIns="0" wrap="square" tIns="15225">
            <a:spAutoFit/>
          </a:bodyPr>
          <a:lstStyle/>
          <a:p>
            <a:pPr indent="0" lvl="0" marL="12700" rtl="0" algn="l">
              <a:spcBef>
                <a:spcPts val="0"/>
              </a:spcBef>
              <a:spcAft>
                <a:spcPts val="0"/>
              </a:spcAft>
              <a:buNone/>
            </a:pPr>
            <a:r>
              <a:rPr lang="en" sz="2500"/>
              <a:t>Feature Engineering</a:t>
            </a:r>
            <a:endParaRPr sz="1600"/>
          </a:p>
          <a:p>
            <a:pPr indent="0" lvl="0" marL="12700" rtl="0" algn="l">
              <a:lnSpc>
                <a:spcPct val="100000"/>
              </a:lnSpc>
              <a:spcBef>
                <a:spcPts val="0"/>
              </a:spcBef>
              <a:spcAft>
                <a:spcPts val="0"/>
              </a:spcAft>
              <a:buNone/>
            </a:pPr>
            <a:r>
              <a:t/>
            </a:r>
            <a:endParaRPr sz="2500"/>
          </a:p>
        </p:txBody>
      </p:sp>
      <p:pic>
        <p:nvPicPr>
          <p:cNvPr id="510" name="Google Shape;510;p85"/>
          <p:cNvPicPr preferRelativeResize="0"/>
          <p:nvPr/>
        </p:nvPicPr>
        <p:blipFill>
          <a:blip r:embed="rId3">
            <a:alphaModFix/>
          </a:blip>
          <a:stretch>
            <a:fillRect/>
          </a:stretch>
        </p:blipFill>
        <p:spPr>
          <a:xfrm>
            <a:off x="2541425" y="779275"/>
            <a:ext cx="3671221" cy="3853150"/>
          </a:xfrm>
          <a:prstGeom prst="rect">
            <a:avLst/>
          </a:prstGeom>
          <a:noFill/>
          <a:ln>
            <a:noFill/>
          </a:ln>
        </p:spPr>
      </p:pic>
      <p:sp>
        <p:nvSpPr>
          <p:cNvPr id="511" name="Google Shape;511;p85"/>
          <p:cNvSpPr txBox="1"/>
          <p:nvPr/>
        </p:nvSpPr>
        <p:spPr>
          <a:xfrm>
            <a:off x="512375" y="675075"/>
            <a:ext cx="7893300" cy="197400"/>
          </a:xfrm>
          <a:prstGeom prst="rect">
            <a:avLst/>
          </a:prstGeom>
          <a:noFill/>
          <a:ln>
            <a:noFill/>
          </a:ln>
        </p:spPr>
        <p:txBody>
          <a:bodyPr anchorCtr="0" anchor="t" bIns="0" lIns="0" spcFirstLastPara="1" rIns="0" wrap="square" tIns="12700">
            <a:spAutoFit/>
          </a:bodyPr>
          <a:lstStyle/>
          <a:p>
            <a:pPr indent="0" lvl="0" marL="0" marR="0" rtl="0" algn="l">
              <a:lnSpc>
                <a:spcPct val="100000"/>
              </a:lnSpc>
              <a:spcBef>
                <a:spcPts val="1280"/>
              </a:spcBef>
              <a:spcAft>
                <a:spcPts val="0"/>
              </a:spcAft>
              <a:buNone/>
            </a:pPr>
            <a:r>
              <a:rPr b="1" lang="en" sz="1200">
                <a:latin typeface="Verdana"/>
                <a:ea typeface="Verdana"/>
                <a:cs typeface="Verdana"/>
                <a:sym typeface="Verdana"/>
              </a:rPr>
              <a:t>Numerical-Numerical Correlation Heatmap using Pearson Method</a:t>
            </a:r>
            <a:endParaRPr sz="1200">
              <a:latin typeface="Verdana"/>
              <a:ea typeface="Verdana"/>
              <a:cs typeface="Verdana"/>
              <a:sym typeface="Verdana"/>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5" name="Shape 515"/>
        <p:cNvGrpSpPr/>
        <p:nvPr/>
      </p:nvGrpSpPr>
      <p:grpSpPr>
        <a:xfrm>
          <a:off x="0" y="0"/>
          <a:ext cx="0" cy="0"/>
          <a:chOff x="0" y="0"/>
          <a:chExt cx="0" cy="0"/>
        </a:xfrm>
      </p:grpSpPr>
      <p:sp>
        <p:nvSpPr>
          <p:cNvPr id="516" name="Google Shape;516;p86"/>
          <p:cNvSpPr txBox="1"/>
          <p:nvPr>
            <p:ph type="title"/>
          </p:nvPr>
        </p:nvSpPr>
        <p:spPr>
          <a:xfrm>
            <a:off x="512375" y="200450"/>
            <a:ext cx="4851300" cy="785100"/>
          </a:xfrm>
          <a:prstGeom prst="rect">
            <a:avLst/>
          </a:prstGeom>
          <a:noFill/>
          <a:ln>
            <a:noFill/>
          </a:ln>
        </p:spPr>
        <p:txBody>
          <a:bodyPr anchorCtr="0" anchor="t" bIns="0" lIns="0" spcFirstLastPara="1" rIns="0" wrap="square" tIns="15225">
            <a:spAutoFit/>
          </a:bodyPr>
          <a:lstStyle/>
          <a:p>
            <a:pPr indent="0" lvl="0" marL="12700" rtl="0" algn="l">
              <a:spcBef>
                <a:spcPts val="0"/>
              </a:spcBef>
              <a:spcAft>
                <a:spcPts val="0"/>
              </a:spcAft>
              <a:buNone/>
            </a:pPr>
            <a:r>
              <a:rPr lang="en" sz="2500"/>
              <a:t>Feature Engineering</a:t>
            </a:r>
            <a:endParaRPr sz="1600"/>
          </a:p>
          <a:p>
            <a:pPr indent="0" lvl="0" marL="12700" rtl="0" algn="l">
              <a:lnSpc>
                <a:spcPct val="100000"/>
              </a:lnSpc>
              <a:spcBef>
                <a:spcPts val="0"/>
              </a:spcBef>
              <a:spcAft>
                <a:spcPts val="0"/>
              </a:spcAft>
              <a:buNone/>
            </a:pPr>
            <a:r>
              <a:t/>
            </a:r>
            <a:endParaRPr sz="2500"/>
          </a:p>
        </p:txBody>
      </p:sp>
      <p:sp>
        <p:nvSpPr>
          <p:cNvPr id="517" name="Google Shape;517;p86"/>
          <p:cNvSpPr txBox="1"/>
          <p:nvPr/>
        </p:nvSpPr>
        <p:spPr>
          <a:xfrm>
            <a:off x="627450" y="695375"/>
            <a:ext cx="2330100" cy="751800"/>
          </a:xfrm>
          <a:prstGeom prst="rect">
            <a:avLst/>
          </a:prstGeom>
          <a:noFill/>
          <a:ln>
            <a:noFill/>
          </a:ln>
        </p:spPr>
        <p:txBody>
          <a:bodyPr anchorCtr="0" anchor="t" bIns="0" lIns="0" spcFirstLastPara="1" rIns="0" wrap="square" tIns="12700">
            <a:spAutoFit/>
          </a:bodyPr>
          <a:lstStyle/>
          <a:p>
            <a:pPr indent="0" lvl="0" marL="0" marR="0" rtl="0" algn="l">
              <a:lnSpc>
                <a:spcPct val="100000"/>
              </a:lnSpc>
              <a:spcBef>
                <a:spcPts val="1280"/>
              </a:spcBef>
              <a:spcAft>
                <a:spcPts val="0"/>
              </a:spcAft>
              <a:buNone/>
            </a:pPr>
            <a:r>
              <a:rPr b="1" lang="en" sz="1200">
                <a:latin typeface="Verdana"/>
                <a:ea typeface="Verdana"/>
                <a:cs typeface="Verdana"/>
                <a:sym typeface="Verdana"/>
              </a:rPr>
              <a:t>Categorical</a:t>
            </a:r>
            <a:r>
              <a:rPr b="1" lang="en" sz="1200">
                <a:latin typeface="Verdana"/>
                <a:ea typeface="Verdana"/>
                <a:cs typeface="Verdana"/>
                <a:sym typeface="Verdana"/>
              </a:rPr>
              <a:t>-Numerical and Categorical-Categorical Correlation Heatmap using Kendall Method</a:t>
            </a:r>
            <a:endParaRPr sz="1200">
              <a:latin typeface="Verdana"/>
              <a:ea typeface="Verdana"/>
              <a:cs typeface="Verdana"/>
              <a:sym typeface="Verdana"/>
            </a:endParaRPr>
          </a:p>
        </p:txBody>
      </p:sp>
      <p:pic>
        <p:nvPicPr>
          <p:cNvPr id="518" name="Google Shape;518;p86"/>
          <p:cNvPicPr preferRelativeResize="0"/>
          <p:nvPr/>
        </p:nvPicPr>
        <p:blipFill>
          <a:blip r:embed="rId3">
            <a:alphaModFix/>
          </a:blip>
          <a:stretch>
            <a:fillRect/>
          </a:stretch>
        </p:blipFill>
        <p:spPr>
          <a:xfrm>
            <a:off x="3100700" y="695375"/>
            <a:ext cx="4851302" cy="42662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2" name="Shape 522"/>
        <p:cNvGrpSpPr/>
        <p:nvPr/>
      </p:nvGrpSpPr>
      <p:grpSpPr>
        <a:xfrm>
          <a:off x="0" y="0"/>
          <a:ext cx="0" cy="0"/>
          <a:chOff x="0" y="0"/>
          <a:chExt cx="0" cy="0"/>
        </a:xfrm>
      </p:grpSpPr>
      <p:sp>
        <p:nvSpPr>
          <p:cNvPr id="523" name="Google Shape;523;p87"/>
          <p:cNvSpPr txBox="1"/>
          <p:nvPr>
            <p:ph type="title"/>
          </p:nvPr>
        </p:nvSpPr>
        <p:spPr>
          <a:xfrm>
            <a:off x="512375" y="200450"/>
            <a:ext cx="4851300" cy="785100"/>
          </a:xfrm>
          <a:prstGeom prst="rect">
            <a:avLst/>
          </a:prstGeom>
          <a:noFill/>
          <a:ln>
            <a:noFill/>
          </a:ln>
        </p:spPr>
        <p:txBody>
          <a:bodyPr anchorCtr="0" anchor="t" bIns="0" lIns="0" spcFirstLastPara="1" rIns="0" wrap="square" tIns="15225">
            <a:spAutoFit/>
          </a:bodyPr>
          <a:lstStyle/>
          <a:p>
            <a:pPr indent="0" lvl="0" marL="12700" rtl="0" algn="l">
              <a:spcBef>
                <a:spcPts val="0"/>
              </a:spcBef>
              <a:spcAft>
                <a:spcPts val="0"/>
              </a:spcAft>
              <a:buNone/>
            </a:pPr>
            <a:r>
              <a:rPr lang="en" sz="2500"/>
              <a:t>Feature Engineering</a:t>
            </a:r>
            <a:endParaRPr sz="1600"/>
          </a:p>
          <a:p>
            <a:pPr indent="0" lvl="0" marL="12700" rtl="0" algn="l">
              <a:lnSpc>
                <a:spcPct val="100000"/>
              </a:lnSpc>
              <a:spcBef>
                <a:spcPts val="0"/>
              </a:spcBef>
              <a:spcAft>
                <a:spcPts val="0"/>
              </a:spcAft>
              <a:buNone/>
            </a:pPr>
            <a:r>
              <a:t/>
            </a:r>
            <a:endParaRPr sz="2500"/>
          </a:p>
        </p:txBody>
      </p:sp>
      <p:pic>
        <p:nvPicPr>
          <p:cNvPr id="524" name="Google Shape;524;p87"/>
          <p:cNvPicPr preferRelativeResize="0"/>
          <p:nvPr/>
        </p:nvPicPr>
        <p:blipFill>
          <a:blip r:embed="rId3">
            <a:alphaModFix/>
          </a:blip>
          <a:stretch>
            <a:fillRect/>
          </a:stretch>
        </p:blipFill>
        <p:spPr>
          <a:xfrm>
            <a:off x="1503400" y="708075"/>
            <a:ext cx="6137201" cy="414885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8" name="Shape 528"/>
        <p:cNvGrpSpPr/>
        <p:nvPr/>
      </p:nvGrpSpPr>
      <p:grpSpPr>
        <a:xfrm>
          <a:off x="0" y="0"/>
          <a:ext cx="0" cy="0"/>
          <a:chOff x="0" y="0"/>
          <a:chExt cx="0" cy="0"/>
        </a:xfrm>
      </p:grpSpPr>
      <p:sp>
        <p:nvSpPr>
          <p:cNvPr id="529" name="Google Shape;529;p88"/>
          <p:cNvSpPr txBox="1"/>
          <p:nvPr>
            <p:ph type="title"/>
          </p:nvPr>
        </p:nvSpPr>
        <p:spPr>
          <a:xfrm>
            <a:off x="512375" y="200450"/>
            <a:ext cx="4851300" cy="400200"/>
          </a:xfrm>
          <a:prstGeom prst="rect">
            <a:avLst/>
          </a:prstGeom>
          <a:noFill/>
          <a:ln>
            <a:noFill/>
          </a:ln>
        </p:spPr>
        <p:txBody>
          <a:bodyPr anchorCtr="0" anchor="t" bIns="0" lIns="0" spcFirstLastPara="1" rIns="0" wrap="square" tIns="15225">
            <a:spAutoFit/>
          </a:bodyPr>
          <a:lstStyle/>
          <a:p>
            <a:pPr indent="0" lvl="0" marL="0" rtl="0" algn="l">
              <a:spcBef>
                <a:spcPts val="0"/>
              </a:spcBef>
              <a:spcAft>
                <a:spcPts val="0"/>
              </a:spcAft>
              <a:buNone/>
            </a:pPr>
            <a:r>
              <a:rPr lang="en" sz="2500"/>
              <a:t>Feature Engineering</a:t>
            </a:r>
            <a:endParaRPr sz="2500"/>
          </a:p>
        </p:txBody>
      </p:sp>
      <p:sp>
        <p:nvSpPr>
          <p:cNvPr id="530" name="Google Shape;530;p88"/>
          <p:cNvSpPr txBox="1"/>
          <p:nvPr/>
        </p:nvSpPr>
        <p:spPr>
          <a:xfrm>
            <a:off x="512375" y="675075"/>
            <a:ext cx="7893300" cy="2352600"/>
          </a:xfrm>
          <a:prstGeom prst="rect">
            <a:avLst/>
          </a:prstGeom>
          <a:noFill/>
          <a:ln>
            <a:noFill/>
          </a:ln>
        </p:spPr>
        <p:txBody>
          <a:bodyPr anchorCtr="0" anchor="t" bIns="0" lIns="0" spcFirstLastPara="1" rIns="0" wrap="square" tIns="12700">
            <a:spAutoFit/>
          </a:bodyPr>
          <a:lstStyle/>
          <a:p>
            <a:pPr indent="0" lvl="0" marL="0" marR="0" rtl="0" algn="l">
              <a:lnSpc>
                <a:spcPct val="100000"/>
              </a:lnSpc>
              <a:spcBef>
                <a:spcPts val="1280"/>
              </a:spcBef>
              <a:spcAft>
                <a:spcPts val="0"/>
              </a:spcAft>
              <a:buNone/>
            </a:pPr>
            <a:r>
              <a:rPr b="1" lang="en" sz="1200">
                <a:latin typeface="Verdana"/>
                <a:ea typeface="Verdana"/>
                <a:cs typeface="Verdana"/>
                <a:sym typeface="Verdana"/>
              </a:rPr>
              <a:t>Delete Unnecessary Columns</a:t>
            </a:r>
            <a:endParaRPr b="1" sz="1200">
              <a:latin typeface="Verdana"/>
              <a:ea typeface="Verdana"/>
              <a:cs typeface="Verdana"/>
              <a:sym typeface="Verdana"/>
            </a:endParaRPr>
          </a:p>
          <a:p>
            <a:pPr indent="0" lvl="0" marL="0" marR="0" rtl="0" algn="l">
              <a:lnSpc>
                <a:spcPct val="100000"/>
              </a:lnSpc>
              <a:spcBef>
                <a:spcPts val="1280"/>
              </a:spcBef>
              <a:spcAft>
                <a:spcPts val="0"/>
              </a:spcAft>
              <a:buNone/>
            </a:pPr>
            <a:r>
              <a:rPr lang="en" sz="1200">
                <a:latin typeface="Verdana"/>
                <a:ea typeface="Verdana"/>
                <a:cs typeface="Verdana"/>
                <a:sym typeface="Verdana"/>
              </a:rPr>
              <a:t>Sebab tidak ada feature tanggal yang lengkap, hanya akan didrop ‘</a:t>
            </a:r>
            <a:r>
              <a:rPr b="1" lang="en" sz="1200">
                <a:latin typeface="Verdana"/>
                <a:ea typeface="Verdana"/>
                <a:cs typeface="Verdana"/>
                <a:sym typeface="Verdana"/>
              </a:rPr>
              <a:t>day</a:t>
            </a:r>
            <a:r>
              <a:rPr lang="en" sz="1200">
                <a:latin typeface="Verdana"/>
                <a:ea typeface="Verdana"/>
                <a:cs typeface="Verdana"/>
                <a:sym typeface="Verdana"/>
              </a:rPr>
              <a:t>’ sebab korelasinya terhadap y kecil,serta ‘</a:t>
            </a:r>
            <a:r>
              <a:rPr b="1" lang="en" sz="1200">
                <a:latin typeface="Verdana"/>
                <a:ea typeface="Verdana"/>
                <a:cs typeface="Verdana"/>
                <a:sym typeface="Verdana"/>
              </a:rPr>
              <a:t>month</a:t>
            </a:r>
            <a:r>
              <a:rPr lang="en" sz="1200">
                <a:latin typeface="Verdana"/>
                <a:ea typeface="Verdana"/>
                <a:cs typeface="Verdana"/>
                <a:sym typeface="Verdana"/>
              </a:rPr>
              <a:t>’ sebab dari apa yang telah disimpulkan pada EDA Multivariate Analysis. Ditambah, day dan month tanpa time series year dan tanpa adanya info kapan campaign dilaksanakan, menjadi sulit untuk menarik kesimpulan dari hal tersebut.</a:t>
            </a:r>
            <a:endParaRPr sz="1200">
              <a:latin typeface="Verdana"/>
              <a:ea typeface="Verdana"/>
              <a:cs typeface="Verdana"/>
              <a:sym typeface="Verdana"/>
            </a:endParaRPr>
          </a:p>
          <a:p>
            <a:pPr indent="0" lvl="0" marL="0" marR="0" rtl="0" algn="l">
              <a:lnSpc>
                <a:spcPct val="100000"/>
              </a:lnSpc>
              <a:spcBef>
                <a:spcPts val="1280"/>
              </a:spcBef>
              <a:spcAft>
                <a:spcPts val="0"/>
              </a:spcAft>
              <a:buNone/>
            </a:pPr>
            <a:r>
              <a:rPr b="1" lang="en" sz="1200">
                <a:latin typeface="Verdana"/>
                <a:ea typeface="Verdana"/>
                <a:cs typeface="Verdana"/>
                <a:sym typeface="Verdana"/>
              </a:rPr>
              <a:t>Delete Redundant Data</a:t>
            </a:r>
            <a:endParaRPr b="1" sz="1200">
              <a:latin typeface="Verdana"/>
              <a:ea typeface="Verdana"/>
              <a:cs typeface="Verdana"/>
              <a:sym typeface="Verdana"/>
            </a:endParaRPr>
          </a:p>
          <a:p>
            <a:pPr indent="0" lvl="0" marL="0" marR="0" rtl="0" algn="l">
              <a:lnSpc>
                <a:spcPct val="100000"/>
              </a:lnSpc>
              <a:spcBef>
                <a:spcPts val="1280"/>
              </a:spcBef>
              <a:spcAft>
                <a:spcPts val="0"/>
              </a:spcAft>
              <a:buNone/>
            </a:pPr>
            <a:r>
              <a:rPr lang="en" sz="1200">
                <a:latin typeface="Verdana"/>
                <a:ea typeface="Verdana"/>
                <a:cs typeface="Verdana"/>
                <a:sym typeface="Verdana"/>
              </a:rPr>
              <a:t>Feature ‘</a:t>
            </a:r>
            <a:r>
              <a:rPr b="1" lang="en" sz="1200">
                <a:latin typeface="Verdana"/>
                <a:ea typeface="Verdana"/>
                <a:cs typeface="Verdana"/>
                <a:sym typeface="Verdana"/>
              </a:rPr>
              <a:t>previous</a:t>
            </a:r>
            <a:r>
              <a:rPr lang="en" sz="1200">
                <a:latin typeface="Verdana"/>
                <a:ea typeface="Verdana"/>
                <a:cs typeface="Verdana"/>
                <a:sym typeface="Verdana"/>
              </a:rPr>
              <a:t>’ dengan ‘</a:t>
            </a:r>
            <a:r>
              <a:rPr b="1" lang="en" sz="1200">
                <a:latin typeface="Verdana"/>
                <a:ea typeface="Verdana"/>
                <a:cs typeface="Verdana"/>
                <a:sym typeface="Verdana"/>
              </a:rPr>
              <a:t>pdays</a:t>
            </a:r>
            <a:r>
              <a:rPr lang="en" sz="1200">
                <a:latin typeface="Verdana"/>
                <a:ea typeface="Verdana"/>
                <a:cs typeface="Verdana"/>
                <a:sym typeface="Verdana"/>
              </a:rPr>
              <a:t>’, ‘</a:t>
            </a:r>
            <a:r>
              <a:rPr b="1" lang="en" sz="1200">
                <a:latin typeface="Verdana"/>
                <a:ea typeface="Verdana"/>
                <a:cs typeface="Verdana"/>
                <a:sym typeface="Verdana"/>
              </a:rPr>
              <a:t>status_single</a:t>
            </a:r>
            <a:r>
              <a:rPr lang="en" sz="1200">
                <a:latin typeface="Verdana"/>
                <a:ea typeface="Verdana"/>
                <a:cs typeface="Verdana"/>
                <a:sym typeface="Verdana"/>
              </a:rPr>
              <a:t>’ dengan ‘</a:t>
            </a:r>
            <a:r>
              <a:rPr b="1" lang="en" sz="1200">
                <a:latin typeface="Verdana"/>
                <a:ea typeface="Verdana"/>
                <a:cs typeface="Verdana"/>
                <a:sym typeface="Verdana"/>
              </a:rPr>
              <a:t>status_married</a:t>
            </a:r>
            <a:r>
              <a:rPr lang="en" sz="1200">
                <a:latin typeface="Verdana"/>
                <a:ea typeface="Verdana"/>
                <a:cs typeface="Verdana"/>
                <a:sym typeface="Verdana"/>
              </a:rPr>
              <a:t>’, ‘</a:t>
            </a:r>
            <a:r>
              <a:rPr b="1" lang="en" sz="1200">
                <a:latin typeface="Verdana"/>
                <a:ea typeface="Verdana"/>
                <a:cs typeface="Verdana"/>
                <a:sym typeface="Verdana"/>
              </a:rPr>
              <a:t>contact_cellular</a:t>
            </a:r>
            <a:r>
              <a:rPr lang="en" sz="1200">
                <a:latin typeface="Verdana"/>
                <a:ea typeface="Verdana"/>
                <a:cs typeface="Verdana"/>
                <a:sym typeface="Verdana"/>
              </a:rPr>
              <a:t>’ dengan ‘</a:t>
            </a:r>
            <a:r>
              <a:rPr b="1" lang="en" sz="1200">
                <a:latin typeface="Verdana"/>
                <a:ea typeface="Verdana"/>
                <a:cs typeface="Verdana"/>
                <a:sym typeface="Verdana"/>
              </a:rPr>
              <a:t>contact_unknown</a:t>
            </a:r>
            <a:r>
              <a:rPr lang="en" sz="1200">
                <a:latin typeface="Verdana"/>
                <a:ea typeface="Verdana"/>
                <a:cs typeface="Verdana"/>
                <a:sym typeface="Verdana"/>
              </a:rPr>
              <a:t>’, ‘</a:t>
            </a:r>
            <a:r>
              <a:rPr b="1" lang="en" sz="1200">
                <a:latin typeface="Verdana"/>
                <a:ea typeface="Verdana"/>
                <a:cs typeface="Verdana"/>
                <a:sym typeface="Verdana"/>
              </a:rPr>
              <a:t>poutcome_failure</a:t>
            </a:r>
            <a:r>
              <a:rPr lang="en" sz="1200">
                <a:latin typeface="Verdana"/>
                <a:ea typeface="Verdana"/>
                <a:cs typeface="Verdana"/>
                <a:sym typeface="Verdana"/>
              </a:rPr>
              <a:t>’ dengan ‘</a:t>
            </a:r>
            <a:r>
              <a:rPr b="1" lang="en" sz="1200">
                <a:latin typeface="Verdana"/>
                <a:ea typeface="Verdana"/>
                <a:cs typeface="Verdana"/>
                <a:sym typeface="Verdana"/>
              </a:rPr>
              <a:t>poutcome_never</a:t>
            </a:r>
            <a:r>
              <a:rPr lang="en" sz="1200">
                <a:latin typeface="Verdana"/>
                <a:ea typeface="Verdana"/>
                <a:cs typeface="Verdana"/>
                <a:sym typeface="Verdana"/>
              </a:rPr>
              <a:t>’, memiliki korelasi di atas 0.7 yang menyebabkan mereka redundant untuk dijadikan feature bersama, sehingga akan digunakan salah satu saja.</a:t>
            </a:r>
            <a:endParaRPr sz="1200">
              <a:latin typeface="Verdana"/>
              <a:ea typeface="Verdana"/>
              <a:cs typeface="Verdana"/>
              <a:sym typeface="Verdana"/>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4" name="Shape 534"/>
        <p:cNvGrpSpPr/>
        <p:nvPr/>
      </p:nvGrpSpPr>
      <p:grpSpPr>
        <a:xfrm>
          <a:off x="0" y="0"/>
          <a:ext cx="0" cy="0"/>
          <a:chOff x="0" y="0"/>
          <a:chExt cx="0" cy="0"/>
        </a:xfrm>
      </p:grpSpPr>
      <p:sp>
        <p:nvSpPr>
          <p:cNvPr id="535" name="Google Shape;535;p89"/>
          <p:cNvSpPr txBox="1"/>
          <p:nvPr>
            <p:ph type="title"/>
          </p:nvPr>
        </p:nvSpPr>
        <p:spPr>
          <a:xfrm>
            <a:off x="512375" y="200450"/>
            <a:ext cx="4851300" cy="400200"/>
          </a:xfrm>
          <a:prstGeom prst="rect">
            <a:avLst/>
          </a:prstGeom>
          <a:noFill/>
          <a:ln>
            <a:noFill/>
          </a:ln>
        </p:spPr>
        <p:txBody>
          <a:bodyPr anchorCtr="0" anchor="t" bIns="0" lIns="0" spcFirstLastPara="1" rIns="0" wrap="square" tIns="15225">
            <a:spAutoFit/>
          </a:bodyPr>
          <a:lstStyle/>
          <a:p>
            <a:pPr indent="0" lvl="0" marL="0" rtl="0" algn="l">
              <a:spcBef>
                <a:spcPts val="0"/>
              </a:spcBef>
              <a:spcAft>
                <a:spcPts val="0"/>
              </a:spcAft>
              <a:buNone/>
            </a:pPr>
            <a:r>
              <a:rPr lang="en" sz="2500"/>
              <a:t>Feature Engineering</a:t>
            </a:r>
            <a:endParaRPr sz="2500"/>
          </a:p>
        </p:txBody>
      </p:sp>
      <p:sp>
        <p:nvSpPr>
          <p:cNvPr id="536" name="Google Shape;536;p89"/>
          <p:cNvSpPr txBox="1"/>
          <p:nvPr/>
        </p:nvSpPr>
        <p:spPr>
          <a:xfrm>
            <a:off x="512375" y="675075"/>
            <a:ext cx="7893300" cy="2352600"/>
          </a:xfrm>
          <a:prstGeom prst="rect">
            <a:avLst/>
          </a:prstGeom>
          <a:noFill/>
          <a:ln>
            <a:noFill/>
          </a:ln>
        </p:spPr>
        <p:txBody>
          <a:bodyPr anchorCtr="0" anchor="t" bIns="0" lIns="0" spcFirstLastPara="1" rIns="0" wrap="square" tIns="12700">
            <a:spAutoFit/>
          </a:bodyPr>
          <a:lstStyle/>
          <a:p>
            <a:pPr indent="0" lvl="0" marL="0" marR="0" rtl="0" algn="l">
              <a:lnSpc>
                <a:spcPct val="100000"/>
              </a:lnSpc>
              <a:spcBef>
                <a:spcPts val="1280"/>
              </a:spcBef>
              <a:spcAft>
                <a:spcPts val="0"/>
              </a:spcAft>
              <a:buNone/>
            </a:pPr>
            <a:r>
              <a:rPr b="1" lang="en" sz="1200">
                <a:latin typeface="Verdana"/>
                <a:ea typeface="Verdana"/>
                <a:cs typeface="Verdana"/>
                <a:sym typeface="Verdana"/>
              </a:rPr>
              <a:t>Feature Extraction</a:t>
            </a:r>
            <a:endParaRPr b="1" sz="1200">
              <a:latin typeface="Verdana"/>
              <a:ea typeface="Verdana"/>
              <a:cs typeface="Verdana"/>
              <a:sym typeface="Verdana"/>
            </a:endParaRPr>
          </a:p>
          <a:p>
            <a:pPr indent="0" lvl="0" marL="0" marR="0" rtl="0" algn="l">
              <a:lnSpc>
                <a:spcPct val="100000"/>
              </a:lnSpc>
              <a:spcBef>
                <a:spcPts val="1280"/>
              </a:spcBef>
              <a:spcAft>
                <a:spcPts val="0"/>
              </a:spcAft>
              <a:buNone/>
            </a:pPr>
            <a:r>
              <a:rPr lang="en" sz="1200">
                <a:latin typeface="Verdana"/>
                <a:ea typeface="Verdana"/>
                <a:cs typeface="Verdana"/>
                <a:sym typeface="Verdana"/>
              </a:rPr>
              <a:t>Dengan adanya 32 Feature, dirasa telah cukup feature yang dibutuhkan, dengan feature ini memiliki relevansi tersendiri terhadap ‘target’ yang ingin dicapai. Sehingga kami </a:t>
            </a:r>
            <a:r>
              <a:rPr b="1" lang="en" sz="1200">
                <a:latin typeface="Verdana"/>
                <a:ea typeface="Verdana"/>
                <a:cs typeface="Verdana"/>
                <a:sym typeface="Verdana"/>
              </a:rPr>
              <a:t>tidak akan mengeluarkan feature baru.</a:t>
            </a:r>
            <a:endParaRPr b="1" sz="1200">
              <a:latin typeface="Verdana"/>
              <a:ea typeface="Verdana"/>
              <a:cs typeface="Verdana"/>
              <a:sym typeface="Verdana"/>
            </a:endParaRPr>
          </a:p>
          <a:p>
            <a:pPr indent="0" lvl="0" marL="0" marR="0" rtl="0" algn="l">
              <a:lnSpc>
                <a:spcPct val="100000"/>
              </a:lnSpc>
              <a:spcBef>
                <a:spcPts val="1280"/>
              </a:spcBef>
              <a:spcAft>
                <a:spcPts val="0"/>
              </a:spcAft>
              <a:buNone/>
            </a:pPr>
            <a:r>
              <a:rPr b="1" lang="en" sz="1200">
                <a:latin typeface="Verdana"/>
                <a:ea typeface="Verdana"/>
                <a:cs typeface="Verdana"/>
                <a:sym typeface="Verdana"/>
              </a:rPr>
              <a:t>Ide Feature </a:t>
            </a:r>
            <a:r>
              <a:rPr b="1" i="1" lang="en" sz="1200">
                <a:latin typeface="Verdana"/>
                <a:ea typeface="Verdana"/>
                <a:cs typeface="Verdana"/>
                <a:sym typeface="Verdana"/>
              </a:rPr>
              <a:t>for future references</a:t>
            </a:r>
            <a:endParaRPr b="1" i="1" sz="1200">
              <a:latin typeface="Verdana"/>
              <a:ea typeface="Verdana"/>
              <a:cs typeface="Verdana"/>
              <a:sym typeface="Verdana"/>
            </a:endParaRPr>
          </a:p>
          <a:p>
            <a:pPr indent="-304800" lvl="0" marL="457200" rtl="0" algn="l">
              <a:spcBef>
                <a:spcPts val="1280"/>
              </a:spcBef>
              <a:spcAft>
                <a:spcPts val="0"/>
              </a:spcAft>
              <a:buSzPts val="1200"/>
              <a:buFont typeface="Verdana"/>
              <a:buAutoNum type="arabicPeriod"/>
            </a:pPr>
            <a:r>
              <a:rPr lang="en" sz="1200">
                <a:latin typeface="Verdana"/>
                <a:ea typeface="Verdana"/>
                <a:cs typeface="Verdana"/>
                <a:sym typeface="Verdana"/>
              </a:rPr>
              <a:t>Jumlah anak/tanggungan</a:t>
            </a:r>
            <a:endParaRPr sz="1200">
              <a:latin typeface="Verdana"/>
              <a:ea typeface="Verdana"/>
              <a:cs typeface="Verdana"/>
              <a:sym typeface="Verdana"/>
            </a:endParaRPr>
          </a:p>
          <a:p>
            <a:pPr indent="-304800" lvl="0" marL="457200" rtl="0" algn="l">
              <a:spcBef>
                <a:spcPts val="0"/>
              </a:spcBef>
              <a:spcAft>
                <a:spcPts val="0"/>
              </a:spcAft>
              <a:buSzPts val="1200"/>
              <a:buFont typeface="Verdana"/>
              <a:buAutoNum type="arabicPeriod"/>
            </a:pPr>
            <a:r>
              <a:rPr lang="en" sz="1200">
                <a:latin typeface="Verdana"/>
                <a:ea typeface="Verdana"/>
                <a:cs typeface="Verdana"/>
                <a:sym typeface="Verdana"/>
              </a:rPr>
              <a:t>Memiliki produk deposito berjangka pada bank lain (y/n)</a:t>
            </a:r>
            <a:endParaRPr sz="1200">
              <a:latin typeface="Verdana"/>
              <a:ea typeface="Verdana"/>
              <a:cs typeface="Verdana"/>
              <a:sym typeface="Verdana"/>
            </a:endParaRPr>
          </a:p>
          <a:p>
            <a:pPr indent="-304800" lvl="0" marL="457200" rtl="0" algn="l">
              <a:spcBef>
                <a:spcPts val="0"/>
              </a:spcBef>
              <a:spcAft>
                <a:spcPts val="0"/>
              </a:spcAft>
              <a:buSzPts val="1200"/>
              <a:buFont typeface="Verdana"/>
              <a:buAutoNum type="arabicPeriod"/>
            </a:pPr>
            <a:r>
              <a:rPr lang="en" sz="1200">
                <a:latin typeface="Verdana"/>
                <a:ea typeface="Verdana"/>
                <a:cs typeface="Verdana"/>
                <a:sym typeface="Verdana"/>
              </a:rPr>
              <a:t>Sudah berapa lama menjadi nasabah bank tersebut</a:t>
            </a:r>
            <a:endParaRPr sz="1200">
              <a:latin typeface="Verdana"/>
              <a:ea typeface="Verdana"/>
              <a:cs typeface="Verdana"/>
              <a:sym typeface="Verdana"/>
            </a:endParaRPr>
          </a:p>
          <a:p>
            <a:pPr indent="-304800" lvl="0" marL="457200" rtl="0" algn="l">
              <a:spcBef>
                <a:spcPts val="0"/>
              </a:spcBef>
              <a:spcAft>
                <a:spcPts val="0"/>
              </a:spcAft>
              <a:buSzPts val="1200"/>
              <a:buFont typeface="Verdana"/>
              <a:buAutoNum type="arabicPeriod"/>
            </a:pPr>
            <a:r>
              <a:rPr lang="en" sz="1200">
                <a:latin typeface="Verdana"/>
                <a:ea typeface="Verdana"/>
                <a:cs typeface="Verdana"/>
                <a:sym typeface="Verdana"/>
              </a:rPr>
              <a:t>Memiliki produk investasi lain selain deposito berjangka (y/n)</a:t>
            </a:r>
            <a:endParaRPr sz="1200">
              <a:latin typeface="Verdana"/>
              <a:ea typeface="Verdana"/>
              <a:cs typeface="Verdana"/>
              <a:sym typeface="Verdana"/>
            </a:endParaRPr>
          </a:p>
          <a:p>
            <a:pPr indent="-304800" lvl="0" marL="457200" rtl="0" algn="l">
              <a:spcBef>
                <a:spcPts val="0"/>
              </a:spcBef>
              <a:spcAft>
                <a:spcPts val="0"/>
              </a:spcAft>
              <a:buSzPts val="1200"/>
              <a:buFont typeface="Verdana"/>
              <a:buAutoNum type="arabicPeriod"/>
            </a:pPr>
            <a:r>
              <a:rPr lang="en" sz="1200">
                <a:latin typeface="Verdana"/>
                <a:ea typeface="Verdana"/>
                <a:cs typeface="Verdana"/>
                <a:sym typeface="Verdana"/>
              </a:rPr>
              <a:t>Durasi setiap campaign (dengan informasi waktu yang lebih memadai)</a:t>
            </a:r>
            <a:endParaRPr sz="1200">
              <a:latin typeface="Verdana"/>
              <a:ea typeface="Verdana"/>
              <a:cs typeface="Verdana"/>
              <a:sym typeface="Verdana"/>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0" name="Shape 540"/>
        <p:cNvGrpSpPr/>
        <p:nvPr/>
      </p:nvGrpSpPr>
      <p:grpSpPr>
        <a:xfrm>
          <a:off x="0" y="0"/>
          <a:ext cx="0" cy="0"/>
          <a:chOff x="0" y="0"/>
          <a:chExt cx="0" cy="0"/>
        </a:xfrm>
      </p:grpSpPr>
      <p:sp>
        <p:nvSpPr>
          <p:cNvPr id="541" name="Google Shape;541;p90"/>
          <p:cNvSpPr txBox="1"/>
          <p:nvPr>
            <p:ph type="title"/>
          </p:nvPr>
        </p:nvSpPr>
        <p:spPr>
          <a:xfrm>
            <a:off x="512375" y="200450"/>
            <a:ext cx="2573700" cy="400200"/>
          </a:xfrm>
          <a:prstGeom prst="rect">
            <a:avLst/>
          </a:prstGeom>
          <a:noFill/>
          <a:ln>
            <a:noFill/>
          </a:ln>
        </p:spPr>
        <p:txBody>
          <a:bodyPr anchorCtr="0" anchor="t" bIns="0" lIns="0" spcFirstLastPara="1" rIns="0" wrap="square" tIns="15225">
            <a:spAutoFit/>
          </a:bodyPr>
          <a:lstStyle/>
          <a:p>
            <a:pPr indent="0" lvl="0" marL="12700" rtl="0" algn="l">
              <a:lnSpc>
                <a:spcPct val="100000"/>
              </a:lnSpc>
              <a:spcBef>
                <a:spcPts val="0"/>
              </a:spcBef>
              <a:spcAft>
                <a:spcPts val="0"/>
              </a:spcAft>
              <a:buNone/>
            </a:pPr>
            <a:r>
              <a:rPr lang="en" sz="2500"/>
              <a:t>3. Git </a:t>
            </a:r>
            <a:r>
              <a:rPr lang="en" sz="1600">
                <a:solidFill>
                  <a:srgbClr val="0000FF"/>
                </a:solidFill>
              </a:rPr>
              <a:t>(15 poin)</a:t>
            </a:r>
            <a:endParaRPr sz="1600"/>
          </a:p>
        </p:txBody>
      </p:sp>
      <p:sp>
        <p:nvSpPr>
          <p:cNvPr id="542" name="Google Shape;542;p90"/>
          <p:cNvSpPr txBox="1"/>
          <p:nvPr/>
        </p:nvSpPr>
        <p:spPr>
          <a:xfrm>
            <a:off x="585375" y="1033983"/>
            <a:ext cx="7731125" cy="1802764"/>
          </a:xfrm>
          <a:prstGeom prst="rect">
            <a:avLst/>
          </a:prstGeom>
          <a:noFill/>
          <a:ln>
            <a:noFill/>
          </a:ln>
        </p:spPr>
        <p:txBody>
          <a:bodyPr anchorCtr="0" anchor="t" bIns="0" lIns="0" spcFirstLastPara="1" rIns="0" wrap="square" tIns="12700">
            <a:spAutoFit/>
          </a:bodyPr>
          <a:lstStyle/>
          <a:p>
            <a:pPr indent="0" lvl="0" marL="12700" marR="120650" rtl="0" algn="l">
              <a:lnSpc>
                <a:spcPct val="114999"/>
              </a:lnSpc>
              <a:spcBef>
                <a:spcPts val="0"/>
              </a:spcBef>
              <a:spcAft>
                <a:spcPts val="0"/>
              </a:spcAft>
              <a:buNone/>
            </a:pPr>
            <a:r>
              <a:rPr b="0" i="0" lang="en" sz="1400" u="none" cap="none" strike="noStrike">
                <a:latin typeface="Verdana"/>
                <a:ea typeface="Verdana"/>
                <a:cs typeface="Verdana"/>
                <a:sym typeface="Verdana"/>
              </a:rPr>
              <a:t>Upload project teman-teman di sebuah repository git. Berkolaborasilah di Git jika ada  perubahan version dari waktu ke waktu.</a:t>
            </a:r>
            <a:endParaRPr b="0" i="0" sz="1400" u="none" cap="none" strike="noStrike">
              <a:latin typeface="Verdana"/>
              <a:ea typeface="Verdana"/>
              <a:cs typeface="Verdana"/>
              <a:sym typeface="Verdana"/>
            </a:endParaRPr>
          </a:p>
          <a:p>
            <a:pPr indent="-400050" lvl="0" marL="469900" marR="0" rtl="0" algn="l">
              <a:lnSpc>
                <a:spcPct val="100000"/>
              </a:lnSpc>
              <a:spcBef>
                <a:spcPts val="1450"/>
              </a:spcBef>
              <a:spcAft>
                <a:spcPts val="0"/>
              </a:spcAft>
              <a:buSzPts val="1400"/>
              <a:buFont typeface="Verdana"/>
              <a:buAutoNum type="alphaUcPeriod"/>
            </a:pPr>
            <a:r>
              <a:rPr b="0" i="0" lang="en" sz="1400" u="none" cap="none" strike="noStrike">
                <a:latin typeface="Verdana"/>
                <a:ea typeface="Verdana"/>
                <a:cs typeface="Verdana"/>
                <a:sym typeface="Verdana"/>
              </a:rPr>
              <a:t>Buat Repository Git</a:t>
            </a:r>
            <a:endParaRPr b="0" i="0" sz="1400" u="none" cap="none" strike="noStrike">
              <a:latin typeface="Verdana"/>
              <a:ea typeface="Verdana"/>
              <a:cs typeface="Verdana"/>
              <a:sym typeface="Verdana"/>
            </a:endParaRPr>
          </a:p>
          <a:p>
            <a:pPr indent="-400685" lvl="0" marL="469900" marR="0" rtl="0" algn="l">
              <a:lnSpc>
                <a:spcPct val="100000"/>
              </a:lnSpc>
              <a:spcBef>
                <a:spcPts val="250"/>
              </a:spcBef>
              <a:spcAft>
                <a:spcPts val="0"/>
              </a:spcAft>
              <a:buSzPts val="1400"/>
              <a:buFont typeface="Verdana"/>
              <a:buAutoNum type="alphaUcPeriod"/>
            </a:pPr>
            <a:r>
              <a:rPr b="0" i="0" lang="en" sz="1400" u="none" cap="none" strike="noStrike">
                <a:latin typeface="Verdana"/>
                <a:ea typeface="Verdana"/>
                <a:cs typeface="Verdana"/>
                <a:sym typeface="Verdana"/>
              </a:rPr>
              <a:t>Upload ﬁle notebook atau ﬁle pengerjaan lainnya pada repository tersebut</a:t>
            </a:r>
            <a:endParaRPr b="0" i="0" sz="1400" u="none" cap="none" strike="noStrike">
              <a:latin typeface="Verdana"/>
              <a:ea typeface="Verdana"/>
              <a:cs typeface="Verdana"/>
              <a:sym typeface="Verdana"/>
            </a:endParaRPr>
          </a:p>
          <a:p>
            <a:pPr indent="0" lvl="0" marL="12700" marR="5080" rtl="0" algn="l">
              <a:lnSpc>
                <a:spcPct val="114999"/>
              </a:lnSpc>
              <a:spcBef>
                <a:spcPts val="1200"/>
              </a:spcBef>
              <a:spcAft>
                <a:spcPts val="0"/>
              </a:spcAft>
              <a:buNone/>
            </a:pPr>
            <a:r>
              <a:rPr b="0" i="0" lang="en" sz="1400" u="none" cap="none" strike="noStrike">
                <a:latin typeface="Verdana"/>
                <a:ea typeface="Verdana"/>
                <a:cs typeface="Verdana"/>
                <a:sym typeface="Verdana"/>
              </a:rPr>
              <a:t>Untuk ﬁle README, dapat merupakan summary dari proses data preproses yang telah  dilakukan. Boleh menggunakan repositori yang sama atau membuat baru.</a:t>
            </a:r>
            <a:endParaRPr b="0" i="0" sz="1400" u="none" cap="none" strike="noStrike">
              <a:latin typeface="Verdana"/>
              <a:ea typeface="Verdana"/>
              <a:cs typeface="Verdana"/>
              <a:sym typeface="Verdana"/>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6" name="Shape 546"/>
        <p:cNvGrpSpPr/>
        <p:nvPr/>
      </p:nvGrpSpPr>
      <p:grpSpPr>
        <a:xfrm>
          <a:off x="0" y="0"/>
          <a:ext cx="0" cy="0"/>
          <a:chOff x="0" y="0"/>
          <a:chExt cx="0" cy="0"/>
        </a:xfrm>
      </p:grpSpPr>
      <p:sp>
        <p:nvSpPr>
          <p:cNvPr id="547" name="Google Shape;547;p91"/>
          <p:cNvSpPr txBox="1"/>
          <p:nvPr>
            <p:ph idx="1" type="body"/>
          </p:nvPr>
        </p:nvSpPr>
        <p:spPr>
          <a:xfrm>
            <a:off x="477589" y="302488"/>
            <a:ext cx="8188800" cy="4773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b="1" lang="en" sz="3100"/>
              <a:t>Git</a:t>
            </a:r>
            <a:endParaRPr b="1" sz="3100"/>
          </a:p>
        </p:txBody>
      </p:sp>
      <p:sp>
        <p:nvSpPr>
          <p:cNvPr id="548" name="Google Shape;548;p91"/>
          <p:cNvSpPr txBox="1"/>
          <p:nvPr/>
        </p:nvSpPr>
        <p:spPr>
          <a:xfrm>
            <a:off x="575975" y="4138925"/>
            <a:ext cx="8188800" cy="63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u="sng">
                <a:solidFill>
                  <a:schemeClr val="hlink"/>
                </a:solidFill>
                <a:latin typeface="Verdana"/>
                <a:ea typeface="Verdana"/>
                <a:cs typeface="Verdana"/>
                <a:sym typeface="Verdana"/>
                <a:hlinkClick r:id="rId3"/>
              </a:rPr>
              <a:t>Link Github Final Project Stage 2 - Data Pre-Processing</a:t>
            </a:r>
            <a:endParaRPr>
              <a:solidFill>
                <a:schemeClr val="dk1"/>
              </a:solidFill>
              <a:latin typeface="Verdana"/>
              <a:ea typeface="Verdana"/>
              <a:cs typeface="Verdana"/>
              <a:sym typeface="Verdana"/>
            </a:endParaRPr>
          </a:p>
        </p:txBody>
      </p:sp>
      <p:pic>
        <p:nvPicPr>
          <p:cNvPr id="549" name="Google Shape;549;p91"/>
          <p:cNvPicPr preferRelativeResize="0"/>
          <p:nvPr/>
        </p:nvPicPr>
        <p:blipFill>
          <a:blip r:embed="rId4">
            <a:alphaModFix/>
          </a:blip>
          <a:stretch>
            <a:fillRect/>
          </a:stretch>
        </p:blipFill>
        <p:spPr>
          <a:xfrm>
            <a:off x="575975" y="839100"/>
            <a:ext cx="4091826" cy="2630451"/>
          </a:xfrm>
          <a:prstGeom prst="rect">
            <a:avLst/>
          </a:prstGeom>
          <a:noFill/>
          <a:ln>
            <a:noFill/>
          </a:ln>
        </p:spPr>
      </p:pic>
      <p:pic>
        <p:nvPicPr>
          <p:cNvPr id="550" name="Google Shape;550;p91"/>
          <p:cNvPicPr preferRelativeResize="0"/>
          <p:nvPr/>
        </p:nvPicPr>
        <p:blipFill>
          <a:blip r:embed="rId5">
            <a:alphaModFix/>
          </a:blip>
          <a:stretch>
            <a:fillRect/>
          </a:stretch>
        </p:blipFill>
        <p:spPr>
          <a:xfrm>
            <a:off x="4844050" y="839101"/>
            <a:ext cx="4201728" cy="2630449"/>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554" name="Shape 554"/>
        <p:cNvGrpSpPr/>
        <p:nvPr/>
      </p:nvGrpSpPr>
      <p:grpSpPr>
        <a:xfrm>
          <a:off x="0" y="0"/>
          <a:ext cx="0" cy="0"/>
          <a:chOff x="0" y="0"/>
          <a:chExt cx="0" cy="0"/>
        </a:xfrm>
      </p:grpSpPr>
      <p:pic>
        <p:nvPicPr>
          <p:cNvPr id="555" name="Google Shape;555;p92"/>
          <p:cNvPicPr preferRelativeResize="0"/>
          <p:nvPr/>
        </p:nvPicPr>
        <p:blipFill rotWithShape="1">
          <a:blip r:embed="rId3">
            <a:alphaModFix/>
          </a:blip>
          <a:srcRect b="0" l="0" r="0" t="0"/>
          <a:stretch/>
        </p:blipFill>
        <p:spPr>
          <a:xfrm>
            <a:off x="0" y="0"/>
            <a:ext cx="9143999" cy="5143499"/>
          </a:xfrm>
          <a:prstGeom prst="rect">
            <a:avLst/>
          </a:prstGeom>
          <a:noFill/>
          <a:ln>
            <a:noFill/>
          </a:ln>
        </p:spPr>
      </p:pic>
      <p:sp>
        <p:nvSpPr>
          <p:cNvPr id="556" name="Google Shape;556;p92"/>
          <p:cNvSpPr txBox="1"/>
          <p:nvPr>
            <p:ph type="title"/>
          </p:nvPr>
        </p:nvSpPr>
        <p:spPr>
          <a:xfrm>
            <a:off x="1491659" y="2225802"/>
            <a:ext cx="6162000" cy="6438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 sz="4100"/>
              <a:t>TERIMA KASIH</a:t>
            </a:r>
            <a:endParaRPr sz="4100"/>
          </a:p>
        </p:txBody>
      </p:sp>
      <p:sp>
        <p:nvSpPr>
          <p:cNvPr id="557" name="Google Shape;557;p92"/>
          <p:cNvSpPr txBox="1"/>
          <p:nvPr/>
        </p:nvSpPr>
        <p:spPr>
          <a:xfrm>
            <a:off x="1491650" y="2979650"/>
            <a:ext cx="8522700" cy="531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200" u="sng">
                <a:solidFill>
                  <a:schemeClr val="hlink"/>
                </a:solidFill>
                <a:latin typeface="Roboto"/>
                <a:ea typeface="Roboto"/>
                <a:cs typeface="Roboto"/>
                <a:sym typeface="Roboto"/>
                <a:hlinkClick r:id="rId4"/>
              </a:rPr>
              <a:t>Link Google Colla</a:t>
            </a:r>
            <a:r>
              <a:rPr i="1" lang="en" sz="1050" u="sng">
                <a:solidFill>
                  <a:schemeClr val="hlink"/>
                </a:solidFill>
                <a:latin typeface="Verdana"/>
                <a:ea typeface="Verdana"/>
                <a:cs typeface="Verdana"/>
                <a:sym typeface="Verdana"/>
                <a:hlinkClick r:id="rId5"/>
              </a:rPr>
              <a:t>b Stage 1</a:t>
            </a:r>
            <a:endParaRPr i="1" sz="1050">
              <a:solidFill>
                <a:schemeClr val="dk1"/>
              </a:solidFill>
              <a:latin typeface="Verdana"/>
              <a:ea typeface="Verdana"/>
              <a:cs typeface="Verdana"/>
              <a:sym typeface="Verdana"/>
            </a:endParaRPr>
          </a:p>
          <a:p>
            <a:pPr indent="0" lvl="0" marL="0" rtl="0" algn="l">
              <a:spcBef>
                <a:spcPts val="0"/>
              </a:spcBef>
              <a:spcAft>
                <a:spcPts val="0"/>
              </a:spcAft>
              <a:buNone/>
            </a:pPr>
            <a:r>
              <a:rPr i="1" lang="en" sz="1050" u="sng">
                <a:solidFill>
                  <a:schemeClr val="hlink"/>
                </a:solidFill>
                <a:latin typeface="Verdana"/>
                <a:ea typeface="Verdana"/>
                <a:cs typeface="Verdana"/>
                <a:sym typeface="Verdana"/>
                <a:hlinkClick r:id="rId6"/>
              </a:rPr>
              <a:t>Link Google Collab Stage 2</a:t>
            </a:r>
            <a:endParaRPr i="1" sz="1050">
              <a:solidFill>
                <a:schemeClr val="dk1"/>
              </a:solidFill>
              <a:latin typeface="Verdana"/>
              <a:ea typeface="Verdana"/>
              <a:cs typeface="Verdana"/>
              <a:sym typeface="Verdana"/>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49"/>
          <p:cNvSpPr txBox="1"/>
          <p:nvPr/>
        </p:nvSpPr>
        <p:spPr>
          <a:xfrm>
            <a:off x="781290" y="522482"/>
            <a:ext cx="5514300" cy="438750"/>
          </a:xfrm>
          <a:prstGeom prst="rect">
            <a:avLst/>
          </a:prstGeom>
          <a:noFill/>
          <a:ln>
            <a:noFill/>
          </a:ln>
        </p:spPr>
        <p:txBody>
          <a:bodyPr anchorCtr="0" anchor="t" bIns="34275" lIns="68575" spcFirstLastPara="1" rIns="68575" wrap="square" tIns="34275">
            <a:spAutoFit/>
          </a:bodyPr>
          <a:lstStyle/>
          <a:p>
            <a:pPr indent="0" lvl="0" marL="0" marR="0" rtl="0" algn="l">
              <a:lnSpc>
                <a:spcPct val="103000"/>
              </a:lnSpc>
              <a:spcBef>
                <a:spcPts val="0"/>
              </a:spcBef>
              <a:spcAft>
                <a:spcPts val="0"/>
              </a:spcAft>
              <a:buClr>
                <a:srgbClr val="0198A3"/>
              </a:buClr>
              <a:buSzPts val="2400"/>
              <a:buFont typeface="Montserrat"/>
              <a:buNone/>
            </a:pPr>
            <a:r>
              <a:rPr b="1" i="0" lang="en" sz="2400" u="none" cap="none" strike="noStrike">
                <a:solidFill>
                  <a:srgbClr val="0198A3"/>
                </a:solidFill>
                <a:latin typeface="Montserrat"/>
                <a:ea typeface="Montserrat"/>
                <a:cs typeface="Montserrat"/>
                <a:sym typeface="Montserrat"/>
              </a:rPr>
              <a:t>0</a:t>
            </a:r>
            <a:r>
              <a:rPr b="1" lang="en" sz="2400">
                <a:solidFill>
                  <a:srgbClr val="0198A3"/>
                </a:solidFill>
                <a:latin typeface="Montserrat"/>
                <a:ea typeface="Montserrat"/>
                <a:cs typeface="Montserrat"/>
                <a:sym typeface="Montserrat"/>
              </a:rPr>
              <a:t>3</a:t>
            </a:r>
            <a:r>
              <a:rPr b="1" i="0" lang="en" sz="2400" u="none" cap="none" strike="noStrike">
                <a:solidFill>
                  <a:srgbClr val="0198A3"/>
                </a:solidFill>
                <a:latin typeface="Montserrat"/>
                <a:ea typeface="Montserrat"/>
                <a:cs typeface="Montserrat"/>
                <a:sym typeface="Montserrat"/>
              </a:rPr>
              <a:t> Goal</a:t>
            </a:r>
            <a:endParaRPr b="1" i="0" sz="2400" u="none" cap="none" strike="noStrike">
              <a:solidFill>
                <a:srgbClr val="0198A3"/>
              </a:solidFill>
              <a:latin typeface="Montserrat"/>
              <a:ea typeface="Montserrat"/>
              <a:cs typeface="Montserrat"/>
              <a:sym typeface="Montserrat"/>
            </a:endParaRPr>
          </a:p>
        </p:txBody>
      </p:sp>
      <p:sp>
        <p:nvSpPr>
          <p:cNvPr id="244" name="Google Shape;244;p49"/>
          <p:cNvSpPr txBox="1"/>
          <p:nvPr/>
        </p:nvSpPr>
        <p:spPr>
          <a:xfrm>
            <a:off x="872003" y="1052513"/>
            <a:ext cx="7449975" cy="531000"/>
          </a:xfrm>
          <a:prstGeom prst="rect">
            <a:avLst/>
          </a:prstGeom>
          <a:noFill/>
          <a:ln>
            <a:noFill/>
          </a:ln>
        </p:spPr>
        <p:txBody>
          <a:bodyPr anchorCtr="0" anchor="t" bIns="34275" lIns="68575" spcFirstLastPara="1" rIns="68575" wrap="square" tIns="34275">
            <a:spAutoFit/>
          </a:bodyPr>
          <a:lstStyle/>
          <a:p>
            <a:pPr indent="0" lvl="0" marL="0" marR="0" rtl="0" algn="just">
              <a:spcBef>
                <a:spcPts val="0"/>
              </a:spcBef>
              <a:spcAft>
                <a:spcPts val="0"/>
              </a:spcAft>
              <a:buNone/>
            </a:pPr>
            <a:r>
              <a:rPr lang="en" sz="1500">
                <a:solidFill>
                  <a:schemeClr val="dk1"/>
                </a:solidFill>
              </a:rPr>
              <a:t>Meningkatnya jumlah nasabah yang membuka deposito berjangka menjadi sebesar 15%. Dimana ini berdasarkan permintaan manajemen UNO Bank.</a:t>
            </a:r>
            <a:endParaRPr sz="1500">
              <a:solidFill>
                <a:schemeClr val="dk1"/>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50"/>
          <p:cNvSpPr txBox="1"/>
          <p:nvPr/>
        </p:nvSpPr>
        <p:spPr>
          <a:xfrm>
            <a:off x="781290" y="522482"/>
            <a:ext cx="5514300" cy="438750"/>
          </a:xfrm>
          <a:prstGeom prst="rect">
            <a:avLst/>
          </a:prstGeom>
          <a:noFill/>
          <a:ln>
            <a:noFill/>
          </a:ln>
        </p:spPr>
        <p:txBody>
          <a:bodyPr anchorCtr="0" anchor="t" bIns="34275" lIns="68575" spcFirstLastPara="1" rIns="68575" wrap="square" tIns="34275">
            <a:spAutoFit/>
          </a:bodyPr>
          <a:lstStyle/>
          <a:p>
            <a:pPr indent="0" lvl="0" marL="0" marR="0" rtl="0" algn="l">
              <a:lnSpc>
                <a:spcPct val="103000"/>
              </a:lnSpc>
              <a:spcBef>
                <a:spcPts val="0"/>
              </a:spcBef>
              <a:spcAft>
                <a:spcPts val="0"/>
              </a:spcAft>
              <a:buClr>
                <a:srgbClr val="0198A3"/>
              </a:buClr>
              <a:buSzPts val="2400"/>
              <a:buFont typeface="Montserrat"/>
              <a:buNone/>
            </a:pPr>
            <a:r>
              <a:rPr b="1" i="0" lang="en" sz="2400" u="none" cap="none" strike="noStrike">
                <a:solidFill>
                  <a:srgbClr val="0198A3"/>
                </a:solidFill>
                <a:latin typeface="Montserrat"/>
                <a:ea typeface="Montserrat"/>
                <a:cs typeface="Montserrat"/>
                <a:sym typeface="Montserrat"/>
              </a:rPr>
              <a:t>0</a:t>
            </a:r>
            <a:r>
              <a:rPr b="1" lang="en" sz="2400">
                <a:solidFill>
                  <a:srgbClr val="0198A3"/>
                </a:solidFill>
                <a:latin typeface="Montserrat"/>
                <a:ea typeface="Montserrat"/>
                <a:cs typeface="Montserrat"/>
                <a:sym typeface="Montserrat"/>
              </a:rPr>
              <a:t>4</a:t>
            </a:r>
            <a:r>
              <a:rPr b="1" i="0" lang="en" sz="2400" u="none" cap="none" strike="noStrike">
                <a:solidFill>
                  <a:srgbClr val="0198A3"/>
                </a:solidFill>
                <a:latin typeface="Montserrat"/>
                <a:ea typeface="Montserrat"/>
                <a:cs typeface="Montserrat"/>
                <a:sym typeface="Montserrat"/>
              </a:rPr>
              <a:t> Objective</a:t>
            </a:r>
            <a:endParaRPr b="1" i="0" sz="2400" u="none" cap="none" strike="noStrike">
              <a:solidFill>
                <a:srgbClr val="0198A3"/>
              </a:solidFill>
              <a:latin typeface="Montserrat"/>
              <a:ea typeface="Montserrat"/>
              <a:cs typeface="Montserrat"/>
              <a:sym typeface="Montserrat"/>
            </a:endParaRPr>
          </a:p>
        </p:txBody>
      </p:sp>
      <p:sp>
        <p:nvSpPr>
          <p:cNvPr id="250" name="Google Shape;250;p50"/>
          <p:cNvSpPr txBox="1"/>
          <p:nvPr/>
        </p:nvSpPr>
        <p:spPr>
          <a:xfrm>
            <a:off x="912731" y="1170450"/>
            <a:ext cx="7677675" cy="1754775"/>
          </a:xfrm>
          <a:prstGeom prst="rect">
            <a:avLst/>
          </a:prstGeom>
          <a:noFill/>
          <a:ln>
            <a:noFill/>
          </a:ln>
        </p:spPr>
        <p:txBody>
          <a:bodyPr anchorCtr="0" anchor="t" bIns="68575" lIns="68575" spcFirstLastPara="1" rIns="68575" wrap="square" tIns="68575">
            <a:spAutoFit/>
          </a:bodyPr>
          <a:lstStyle/>
          <a:p>
            <a:pPr indent="-260350" lvl="0" marL="342900" rtl="0" algn="just">
              <a:spcBef>
                <a:spcPts val="0"/>
              </a:spcBef>
              <a:spcAft>
                <a:spcPts val="0"/>
              </a:spcAft>
              <a:buClr>
                <a:schemeClr val="dk1"/>
              </a:buClr>
              <a:buSzPts val="1500"/>
              <a:buAutoNum type="arabicPeriod"/>
            </a:pPr>
            <a:r>
              <a:rPr lang="en" sz="1500">
                <a:solidFill>
                  <a:schemeClr val="dk1"/>
                </a:solidFill>
              </a:rPr>
              <a:t>Menganalisis profil na</a:t>
            </a:r>
            <a:r>
              <a:rPr lang="en" sz="1500">
                <a:solidFill>
                  <a:schemeClr val="dk1"/>
                </a:solidFill>
              </a:rPr>
              <a:t>sabah</a:t>
            </a:r>
            <a:r>
              <a:rPr lang="en" sz="1500">
                <a:solidFill>
                  <a:schemeClr val="dk1"/>
                </a:solidFill>
              </a:rPr>
              <a:t> berdasarkan variabel-variabel seperti usia, pekerjaan, status perkawinan, pendidikan, dan fitur </a:t>
            </a:r>
            <a:r>
              <a:rPr lang="en" sz="1500">
                <a:solidFill>
                  <a:schemeClr val="dk1"/>
                </a:solidFill>
              </a:rPr>
              <a:t>lainnya sehingga</a:t>
            </a:r>
            <a:r>
              <a:rPr lang="en" sz="1500">
                <a:solidFill>
                  <a:schemeClr val="dk1"/>
                </a:solidFill>
              </a:rPr>
              <a:t> nasabah tertarik untuk membuka deposito berjangka di UNO Bank.</a:t>
            </a:r>
            <a:endParaRPr sz="1500">
              <a:solidFill>
                <a:schemeClr val="dk1"/>
              </a:solidFill>
            </a:endParaRPr>
          </a:p>
          <a:p>
            <a:pPr indent="0" lvl="0" marL="342900" rtl="0" algn="just">
              <a:spcBef>
                <a:spcPts val="0"/>
              </a:spcBef>
              <a:spcAft>
                <a:spcPts val="0"/>
              </a:spcAft>
              <a:buNone/>
            </a:pPr>
            <a:r>
              <a:t/>
            </a:r>
            <a:endParaRPr sz="1500">
              <a:solidFill>
                <a:schemeClr val="dk1"/>
              </a:solidFill>
            </a:endParaRPr>
          </a:p>
          <a:p>
            <a:pPr indent="-260350" lvl="0" marL="342900" rtl="0" algn="just">
              <a:spcBef>
                <a:spcPts val="0"/>
              </a:spcBef>
              <a:spcAft>
                <a:spcPts val="0"/>
              </a:spcAft>
              <a:buClr>
                <a:schemeClr val="dk1"/>
              </a:buClr>
              <a:buSzPts val="1500"/>
              <a:buAutoNum type="arabicPeriod"/>
            </a:pPr>
            <a:r>
              <a:rPr lang="en" sz="1500">
                <a:solidFill>
                  <a:schemeClr val="dk1"/>
                </a:solidFill>
              </a:rPr>
              <a:t>Membangun model yang dapat memprediksi dengan akurat apakah seorang nasabah akan berlangganan deposito berjangka setelah kampanye pemasaran telepon dilakukan </a:t>
            </a:r>
            <a:r>
              <a:rPr lang="en" sz="1500">
                <a:solidFill>
                  <a:schemeClr val="dk1"/>
                </a:solidFill>
              </a:rPr>
              <a:t>berdasarkan klasifikasi nasabahnya</a:t>
            </a:r>
            <a:r>
              <a:rPr lang="en" sz="1500">
                <a:solidFill>
                  <a:schemeClr val="dk1"/>
                </a:solidFill>
              </a:rPr>
              <a:t>.</a:t>
            </a:r>
            <a:endParaRPr sz="1500">
              <a:solidFill>
                <a:schemeClr val="dk1"/>
              </a:solidFil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51"/>
          <p:cNvSpPr txBox="1"/>
          <p:nvPr/>
        </p:nvSpPr>
        <p:spPr>
          <a:xfrm>
            <a:off x="781290" y="522482"/>
            <a:ext cx="5514354" cy="447675"/>
          </a:xfrm>
          <a:prstGeom prst="rect">
            <a:avLst/>
          </a:prstGeom>
          <a:noFill/>
          <a:ln>
            <a:noFill/>
          </a:ln>
        </p:spPr>
        <p:txBody>
          <a:bodyPr anchorCtr="0" anchor="t" bIns="34275" lIns="68575" spcFirstLastPara="1" rIns="68575" wrap="square" tIns="34275">
            <a:spAutoFit/>
          </a:bodyPr>
          <a:lstStyle/>
          <a:p>
            <a:pPr indent="0" lvl="0" marL="0" marR="0" rtl="0" algn="l">
              <a:lnSpc>
                <a:spcPct val="103000"/>
              </a:lnSpc>
              <a:spcBef>
                <a:spcPts val="0"/>
              </a:spcBef>
              <a:spcAft>
                <a:spcPts val="0"/>
              </a:spcAft>
              <a:buClr>
                <a:srgbClr val="0198A3"/>
              </a:buClr>
              <a:buSzPts val="2400"/>
              <a:buFont typeface="Montserrat"/>
              <a:buNone/>
            </a:pPr>
            <a:r>
              <a:rPr b="1" lang="en" sz="2400">
                <a:solidFill>
                  <a:srgbClr val="0198A3"/>
                </a:solidFill>
                <a:latin typeface="Montserrat"/>
                <a:ea typeface="Montserrat"/>
                <a:cs typeface="Montserrat"/>
                <a:sym typeface="Montserrat"/>
              </a:rPr>
              <a:t>05 Business Metrics</a:t>
            </a:r>
            <a:endParaRPr b="1" sz="2400">
              <a:solidFill>
                <a:srgbClr val="0198A3"/>
              </a:solidFill>
              <a:latin typeface="Montserrat"/>
              <a:ea typeface="Montserrat"/>
              <a:cs typeface="Montserrat"/>
              <a:sym typeface="Montserrat"/>
            </a:endParaRPr>
          </a:p>
        </p:txBody>
      </p:sp>
      <p:sp>
        <p:nvSpPr>
          <p:cNvPr id="256" name="Google Shape;256;p51"/>
          <p:cNvSpPr txBox="1"/>
          <p:nvPr/>
        </p:nvSpPr>
        <p:spPr>
          <a:xfrm>
            <a:off x="925837" y="1161581"/>
            <a:ext cx="7678350" cy="300150"/>
          </a:xfrm>
          <a:prstGeom prst="rect">
            <a:avLst/>
          </a:prstGeom>
          <a:noFill/>
          <a:ln>
            <a:noFill/>
          </a:ln>
        </p:spPr>
        <p:txBody>
          <a:bodyPr anchorCtr="0" anchor="t" bIns="34275" lIns="68575" spcFirstLastPara="1" rIns="68575" wrap="square" tIns="34275">
            <a:spAutoFit/>
          </a:bodyPr>
          <a:lstStyle/>
          <a:p>
            <a:pPr indent="0" lvl="0" marL="0" marR="0" rtl="0" algn="just">
              <a:spcBef>
                <a:spcPts val="0"/>
              </a:spcBef>
              <a:spcAft>
                <a:spcPts val="0"/>
              </a:spcAft>
              <a:buNone/>
            </a:pPr>
            <a:r>
              <a:rPr lang="en" sz="1500">
                <a:solidFill>
                  <a:schemeClr val="dk1"/>
                </a:solidFill>
                <a:latin typeface="Arial"/>
                <a:ea typeface="Arial"/>
                <a:cs typeface="Arial"/>
                <a:sym typeface="Arial"/>
              </a:rPr>
              <a:t>Conversion Rate : </a:t>
            </a:r>
            <a:r>
              <a:rPr lang="en" sz="1500">
                <a:solidFill>
                  <a:schemeClr val="dk1"/>
                </a:solidFill>
              </a:rPr>
              <a:t>Persentase</a:t>
            </a:r>
            <a:r>
              <a:rPr lang="en" sz="1500">
                <a:solidFill>
                  <a:schemeClr val="dk1"/>
                </a:solidFill>
                <a:latin typeface="Arial"/>
                <a:ea typeface="Arial"/>
                <a:cs typeface="Arial"/>
                <a:sym typeface="Arial"/>
              </a:rPr>
              <a:t> nasabah UNO B</a:t>
            </a:r>
            <a:r>
              <a:rPr lang="en" sz="1500">
                <a:solidFill>
                  <a:schemeClr val="dk1"/>
                </a:solidFill>
              </a:rPr>
              <a:t>ank </a:t>
            </a:r>
            <a:r>
              <a:rPr lang="en" sz="1500">
                <a:solidFill>
                  <a:schemeClr val="dk1"/>
                </a:solidFill>
                <a:latin typeface="Arial"/>
                <a:ea typeface="Arial"/>
                <a:cs typeface="Arial"/>
                <a:sym typeface="Arial"/>
              </a:rPr>
              <a:t>yang membuka deposito berjangka</a:t>
            </a:r>
            <a:endParaRPr sz="1500">
              <a:solidFill>
                <a:schemeClr val="dk1"/>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60" name="Shape 260"/>
        <p:cNvGrpSpPr/>
        <p:nvPr/>
      </p:nvGrpSpPr>
      <p:grpSpPr>
        <a:xfrm>
          <a:off x="0" y="0"/>
          <a:ext cx="0" cy="0"/>
          <a:chOff x="0" y="0"/>
          <a:chExt cx="0" cy="0"/>
        </a:xfrm>
      </p:grpSpPr>
      <p:pic>
        <p:nvPicPr>
          <p:cNvPr id="261" name="Google Shape;261;p52"/>
          <p:cNvPicPr preferRelativeResize="0"/>
          <p:nvPr/>
        </p:nvPicPr>
        <p:blipFill rotWithShape="1">
          <a:blip r:embed="rId3">
            <a:alphaModFix/>
          </a:blip>
          <a:srcRect b="0" l="0" r="0" t="0"/>
          <a:stretch/>
        </p:blipFill>
        <p:spPr>
          <a:xfrm>
            <a:off x="0" y="0"/>
            <a:ext cx="9144000" cy="5143499"/>
          </a:xfrm>
          <a:prstGeom prst="rect">
            <a:avLst/>
          </a:prstGeom>
          <a:noFill/>
          <a:ln>
            <a:noFill/>
          </a:ln>
        </p:spPr>
      </p:pic>
      <p:sp>
        <p:nvSpPr>
          <p:cNvPr id="262" name="Google Shape;262;p52"/>
          <p:cNvSpPr txBox="1"/>
          <p:nvPr>
            <p:ph type="title"/>
          </p:nvPr>
        </p:nvSpPr>
        <p:spPr>
          <a:xfrm>
            <a:off x="327000" y="1827675"/>
            <a:ext cx="4245000" cy="11211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 sz="3600">
                <a:solidFill>
                  <a:srgbClr val="FFFFFF"/>
                </a:solidFill>
              </a:rPr>
              <a:t>Exploratory Data Analysis</a:t>
            </a:r>
            <a:endParaRPr sz="3600"/>
          </a:p>
        </p:txBody>
      </p:sp>
      <p:sp>
        <p:nvSpPr>
          <p:cNvPr id="263" name="Google Shape;263;p52"/>
          <p:cNvSpPr txBox="1"/>
          <p:nvPr/>
        </p:nvSpPr>
        <p:spPr>
          <a:xfrm>
            <a:off x="404700" y="3733600"/>
            <a:ext cx="3159300" cy="404700"/>
          </a:xfrm>
          <a:prstGeom prst="rect">
            <a:avLst/>
          </a:prstGeom>
          <a:noFill/>
          <a:ln cap="flat" cmpd="sng" w="9525">
            <a:solidFill>
              <a:srgbClr val="0198A3"/>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1650">
                <a:solidFill>
                  <a:schemeClr val="lt1"/>
                </a:solidFill>
                <a:latin typeface="Verdana"/>
                <a:ea typeface="Verdana"/>
                <a:cs typeface="Verdana"/>
                <a:sym typeface="Verdana"/>
              </a:rPr>
              <a:t>Final Project - Stage 1</a:t>
            </a:r>
            <a:endParaRPr b="1" sz="1650">
              <a:solidFill>
                <a:schemeClr val="lt1"/>
              </a:solidFill>
              <a:latin typeface="Verdana"/>
              <a:ea typeface="Verdana"/>
              <a:cs typeface="Verdana"/>
              <a:sym typeface="Verdana"/>
            </a:endParaRPr>
          </a:p>
        </p:txBody>
      </p:sp>
      <p:sp>
        <p:nvSpPr>
          <p:cNvPr id="264" name="Google Shape;264;p52"/>
          <p:cNvSpPr txBox="1"/>
          <p:nvPr/>
        </p:nvSpPr>
        <p:spPr>
          <a:xfrm>
            <a:off x="327000" y="570646"/>
            <a:ext cx="3120900" cy="484800"/>
          </a:xfrm>
          <a:prstGeom prst="rect">
            <a:avLst/>
          </a:prstGeom>
          <a:noFill/>
          <a:ln>
            <a:noFill/>
          </a:ln>
        </p:spPr>
        <p:txBody>
          <a:bodyPr anchorCtr="0" anchor="t" bIns="34275" lIns="68575" spcFirstLastPara="1" rIns="68575" wrap="square" tIns="34275">
            <a:spAutoFit/>
          </a:bodyPr>
          <a:lstStyle/>
          <a:p>
            <a:pPr indent="0" lvl="0" marL="0" marR="0" rtl="0" algn="l">
              <a:lnSpc>
                <a:spcPct val="133000"/>
              </a:lnSpc>
              <a:spcBef>
                <a:spcPts val="0"/>
              </a:spcBef>
              <a:spcAft>
                <a:spcPts val="0"/>
              </a:spcAft>
              <a:buClr>
                <a:schemeClr val="lt1"/>
              </a:buClr>
              <a:buSzPts val="2700"/>
              <a:buFont typeface="Montserrat"/>
              <a:buNone/>
            </a:pPr>
            <a:r>
              <a:rPr b="1" i="0" lang="en" sz="2700" u="none" cap="none" strike="noStrike">
                <a:solidFill>
                  <a:schemeClr val="lt1"/>
                </a:solidFill>
                <a:latin typeface="Montserrat"/>
                <a:ea typeface="Montserrat"/>
                <a:cs typeface="Montserrat"/>
                <a:sym typeface="Montserrat"/>
              </a:rPr>
              <a:t>UNO</a:t>
            </a:r>
            <a:endParaRPr b="0" i="0" sz="1100" u="none" cap="none" strike="noStrike">
              <a:solidFill>
                <a:schemeClr val="lt1"/>
              </a:solidFill>
              <a:latin typeface="Arial"/>
              <a:ea typeface="Arial"/>
              <a:cs typeface="Arial"/>
              <a:sym typeface="Arial"/>
            </a:endParaRPr>
          </a:p>
        </p:txBody>
      </p:sp>
      <p:sp>
        <p:nvSpPr>
          <p:cNvPr id="265" name="Google Shape;265;p52"/>
          <p:cNvSpPr txBox="1"/>
          <p:nvPr/>
        </p:nvSpPr>
        <p:spPr>
          <a:xfrm>
            <a:off x="326999" y="1135575"/>
            <a:ext cx="4767900" cy="808200"/>
          </a:xfrm>
          <a:prstGeom prst="rect">
            <a:avLst/>
          </a:prstGeom>
          <a:noFill/>
          <a:ln>
            <a:noFill/>
          </a:ln>
        </p:spPr>
        <p:txBody>
          <a:bodyPr anchorCtr="0" anchor="ctr" bIns="34275" lIns="68575" spcFirstLastPara="1" rIns="68575" wrap="square" tIns="34275">
            <a:spAutoFit/>
          </a:bodyPr>
          <a:lstStyle/>
          <a:p>
            <a:pPr indent="0" lvl="0" marL="0" marR="0" rtl="0" algn="l">
              <a:lnSpc>
                <a:spcPct val="100000"/>
              </a:lnSpc>
              <a:spcBef>
                <a:spcPts val="0"/>
              </a:spcBef>
              <a:spcAft>
                <a:spcPts val="0"/>
              </a:spcAft>
              <a:buClr>
                <a:schemeClr val="lt1"/>
              </a:buClr>
              <a:buSzPts val="2400"/>
              <a:buFont typeface="Montserrat"/>
              <a:buNone/>
            </a:pPr>
            <a:r>
              <a:rPr lang="en" sz="2400">
                <a:solidFill>
                  <a:schemeClr val="lt1"/>
                </a:solidFill>
                <a:latin typeface="Montserrat"/>
                <a:ea typeface="Montserrat"/>
                <a:cs typeface="Montserrat"/>
                <a:sym typeface="Montserrat"/>
              </a:rPr>
              <a:t>Laporan Final Project</a:t>
            </a:r>
            <a:endParaRPr sz="2400">
              <a:solidFill>
                <a:schemeClr val="lt1"/>
              </a:solidFill>
              <a:latin typeface="Montserrat"/>
              <a:ea typeface="Montserrat"/>
              <a:cs typeface="Montserrat"/>
              <a:sym typeface="Montserrat"/>
            </a:endParaRPr>
          </a:p>
          <a:p>
            <a:pPr indent="0" lvl="0" marL="0" marR="0" rtl="0" algn="l">
              <a:lnSpc>
                <a:spcPct val="100000"/>
              </a:lnSpc>
              <a:spcBef>
                <a:spcPts val="0"/>
              </a:spcBef>
              <a:spcAft>
                <a:spcPts val="0"/>
              </a:spcAft>
              <a:buClr>
                <a:schemeClr val="lt1"/>
              </a:buClr>
              <a:buSzPts val="2400"/>
              <a:buFont typeface="Montserrat"/>
              <a:buNone/>
            </a:pPr>
            <a:r>
              <a:rPr lang="en" sz="2400">
                <a:solidFill>
                  <a:schemeClr val="lt1"/>
                </a:solidFill>
                <a:latin typeface="Montserrat"/>
                <a:ea typeface="Montserrat"/>
                <a:cs typeface="Montserrat"/>
                <a:sym typeface="Montserrat"/>
              </a:rPr>
              <a:t>Bank UNO Marketing Targets</a:t>
            </a:r>
            <a:endParaRPr sz="2400">
              <a:solidFill>
                <a:schemeClr val="lt1"/>
              </a:solidFill>
              <a:latin typeface="Montserrat"/>
              <a:ea typeface="Montserrat"/>
              <a:cs typeface="Montserrat"/>
              <a:sym typeface="Montserra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53"/>
          <p:cNvSpPr txBox="1"/>
          <p:nvPr>
            <p:ph type="title"/>
          </p:nvPr>
        </p:nvSpPr>
        <p:spPr>
          <a:xfrm>
            <a:off x="512375" y="200450"/>
            <a:ext cx="5572500" cy="400200"/>
          </a:xfrm>
          <a:prstGeom prst="rect">
            <a:avLst/>
          </a:prstGeom>
          <a:noFill/>
          <a:ln>
            <a:noFill/>
          </a:ln>
        </p:spPr>
        <p:txBody>
          <a:bodyPr anchorCtr="0" anchor="t" bIns="0" lIns="0" spcFirstLastPara="1" rIns="0" wrap="square" tIns="15225">
            <a:spAutoFit/>
          </a:bodyPr>
          <a:lstStyle/>
          <a:p>
            <a:pPr indent="0" lvl="0" marL="12700" rtl="0" algn="l">
              <a:lnSpc>
                <a:spcPct val="100000"/>
              </a:lnSpc>
              <a:spcBef>
                <a:spcPts val="0"/>
              </a:spcBef>
              <a:spcAft>
                <a:spcPts val="0"/>
              </a:spcAft>
              <a:buNone/>
            </a:pPr>
            <a:r>
              <a:rPr lang="en" sz="2500"/>
              <a:t>1. Descriptive Statistics </a:t>
            </a:r>
            <a:r>
              <a:rPr lang="en" sz="1600">
                <a:solidFill>
                  <a:srgbClr val="0000FF"/>
                </a:solidFill>
              </a:rPr>
              <a:t>(15 poin)</a:t>
            </a:r>
            <a:endParaRPr sz="1600"/>
          </a:p>
        </p:txBody>
      </p:sp>
      <p:sp>
        <p:nvSpPr>
          <p:cNvPr id="271" name="Google Shape;271;p53"/>
          <p:cNvSpPr txBox="1"/>
          <p:nvPr/>
        </p:nvSpPr>
        <p:spPr>
          <a:xfrm>
            <a:off x="585375" y="1033983"/>
            <a:ext cx="7616190" cy="2538730"/>
          </a:xfrm>
          <a:prstGeom prst="rect">
            <a:avLst/>
          </a:prstGeom>
          <a:noFill/>
          <a:ln>
            <a:noFill/>
          </a:ln>
        </p:spPr>
        <p:txBody>
          <a:bodyPr anchorCtr="0" anchor="t" bIns="0" lIns="0" spcFirstLastPara="1" rIns="0" wrap="square" tIns="12700">
            <a:spAutoFit/>
          </a:bodyPr>
          <a:lstStyle/>
          <a:p>
            <a:pPr indent="0" lvl="0" marL="12700" marR="55244" rtl="0" algn="l">
              <a:lnSpc>
                <a:spcPct val="114999"/>
              </a:lnSpc>
              <a:spcBef>
                <a:spcPts val="0"/>
              </a:spcBef>
              <a:spcAft>
                <a:spcPts val="0"/>
              </a:spcAft>
              <a:buNone/>
            </a:pPr>
            <a:r>
              <a:rPr b="0" i="0" lang="en" sz="1400" u="none" cap="none" strike="noStrike">
                <a:latin typeface="Verdana"/>
                <a:ea typeface="Verdana"/>
                <a:cs typeface="Verdana"/>
                <a:sym typeface="Verdana"/>
              </a:rPr>
              <a:t>Gunakan function </a:t>
            </a:r>
            <a:r>
              <a:rPr b="1" i="0" lang="en" sz="1400" u="none" cap="none" strike="noStrike">
                <a:latin typeface="Courier New"/>
                <a:ea typeface="Courier New"/>
                <a:cs typeface="Courier New"/>
                <a:sym typeface="Courier New"/>
              </a:rPr>
              <a:t>info </a:t>
            </a:r>
            <a:r>
              <a:rPr b="0" i="0" lang="en" sz="1400" u="none" cap="none" strike="noStrike">
                <a:latin typeface="Verdana"/>
                <a:ea typeface="Verdana"/>
                <a:cs typeface="Verdana"/>
                <a:sym typeface="Verdana"/>
              </a:rPr>
              <a:t>dan </a:t>
            </a:r>
            <a:r>
              <a:rPr b="1" i="0" lang="en" sz="1400" u="none" cap="none" strike="noStrike">
                <a:latin typeface="Courier New"/>
                <a:ea typeface="Courier New"/>
                <a:cs typeface="Courier New"/>
                <a:sym typeface="Courier New"/>
              </a:rPr>
              <a:t>describe </a:t>
            </a:r>
            <a:r>
              <a:rPr b="0" i="0" lang="en" sz="1400" u="none" cap="none" strike="noStrike">
                <a:latin typeface="Verdana"/>
                <a:ea typeface="Verdana"/>
                <a:cs typeface="Verdana"/>
                <a:sym typeface="Verdana"/>
              </a:rPr>
              <a:t>pada dataset ﬁnal project kalian. Tuliskan hasil  observasinya, seperti:</a:t>
            </a:r>
            <a:endParaRPr b="0" i="0" sz="1400" u="none" cap="none" strike="noStrike">
              <a:latin typeface="Verdana"/>
              <a:ea typeface="Verdana"/>
              <a:cs typeface="Verdana"/>
              <a:sym typeface="Verdana"/>
            </a:endParaRPr>
          </a:p>
          <a:p>
            <a:pPr indent="-400050" lvl="0" marL="469900" marR="5080" rtl="0" algn="l">
              <a:lnSpc>
                <a:spcPct val="114999"/>
              </a:lnSpc>
              <a:spcBef>
                <a:spcPts val="1200"/>
              </a:spcBef>
              <a:spcAft>
                <a:spcPts val="0"/>
              </a:spcAft>
              <a:buSzPts val="1400"/>
              <a:buFont typeface="Verdana"/>
              <a:buAutoNum type="alphaUcPeriod"/>
            </a:pPr>
            <a:r>
              <a:rPr b="0" i="0" lang="en" sz="1400" u="none" cap="none" strike="noStrike">
                <a:latin typeface="Verdana"/>
                <a:ea typeface="Verdana"/>
                <a:cs typeface="Verdana"/>
                <a:sym typeface="Verdana"/>
              </a:rPr>
              <a:t>Apakah ada kolom dengan tipe data kurang sesuai, atau nama kolom dan isinya  kurang sesuai?</a:t>
            </a:r>
            <a:endParaRPr b="0" i="0" sz="1400" u="none" cap="none" strike="noStrike">
              <a:latin typeface="Verdana"/>
              <a:ea typeface="Verdana"/>
              <a:cs typeface="Verdana"/>
              <a:sym typeface="Verdana"/>
            </a:endParaRPr>
          </a:p>
          <a:p>
            <a:pPr indent="-400685" lvl="0" marL="469900" marR="0" rtl="0" algn="l">
              <a:lnSpc>
                <a:spcPct val="100000"/>
              </a:lnSpc>
              <a:spcBef>
                <a:spcPts val="250"/>
              </a:spcBef>
              <a:spcAft>
                <a:spcPts val="0"/>
              </a:spcAft>
              <a:buSzPts val="1400"/>
              <a:buFont typeface="Verdana"/>
              <a:buAutoNum type="alphaUcPeriod"/>
            </a:pPr>
            <a:r>
              <a:rPr b="0" i="0" lang="en" sz="1400" u="none" cap="none" strike="noStrike">
                <a:latin typeface="Verdana"/>
                <a:ea typeface="Verdana"/>
                <a:cs typeface="Verdana"/>
                <a:sym typeface="Verdana"/>
              </a:rPr>
              <a:t>Apakah ada kolom yang memiliki nilai kosong? Jika ada, apa saja?</a:t>
            </a:r>
            <a:endParaRPr b="0" i="0" sz="1400" u="none" cap="none" strike="noStrike">
              <a:latin typeface="Verdana"/>
              <a:ea typeface="Verdana"/>
              <a:cs typeface="Verdana"/>
              <a:sym typeface="Verdana"/>
            </a:endParaRPr>
          </a:p>
          <a:p>
            <a:pPr indent="-396875" lvl="0" marL="469900" marR="1755775" rtl="0" algn="l">
              <a:lnSpc>
                <a:spcPct val="114999"/>
              </a:lnSpc>
              <a:spcBef>
                <a:spcPts val="0"/>
              </a:spcBef>
              <a:spcAft>
                <a:spcPts val="0"/>
              </a:spcAft>
              <a:buSzPts val="1400"/>
              <a:buFont typeface="Verdana"/>
              <a:buAutoNum type="alphaUcPeriod"/>
            </a:pPr>
            <a:r>
              <a:rPr b="0" i="0" lang="en" sz="1400" u="none" cap="none" strike="noStrike">
                <a:latin typeface="Verdana"/>
                <a:ea typeface="Verdana"/>
                <a:cs typeface="Verdana"/>
                <a:sym typeface="Verdana"/>
              </a:rPr>
              <a:t>Apakah ada kolom yang memiliki nilai summary agak aneh?  (min/mean/median/max/unique/top/freq)</a:t>
            </a:r>
            <a:endParaRPr b="0" i="0" sz="1400" u="none" cap="none" strike="noStrike">
              <a:latin typeface="Verdana"/>
              <a:ea typeface="Verdana"/>
              <a:cs typeface="Verdana"/>
              <a:sym typeface="Verdana"/>
            </a:endParaRPr>
          </a:p>
          <a:p>
            <a:pPr indent="-93345" lvl="0" marL="105410" marR="826769" rtl="0" algn="l">
              <a:lnSpc>
                <a:spcPct val="114999"/>
              </a:lnSpc>
              <a:spcBef>
                <a:spcPts val="1200"/>
              </a:spcBef>
              <a:spcAft>
                <a:spcPts val="0"/>
              </a:spcAft>
              <a:buNone/>
            </a:pPr>
            <a:r>
              <a:rPr b="0" i="0" lang="en" sz="1400" u="none" cap="none" strike="noStrike">
                <a:latin typeface="Verdana"/>
                <a:ea typeface="Verdana"/>
                <a:cs typeface="Verdana"/>
                <a:sym typeface="Verdana"/>
              </a:rPr>
              <a:t>* Untuk masing-masing jenis observasi, tuliskan juga jika tidak ada masalah,  misal untuk A: “Semua tipe data sudah sesuai”</a:t>
            </a:r>
            <a:endParaRPr b="0" i="0" sz="1400" u="none" cap="none" strike="noStrike">
              <a:latin typeface="Verdana"/>
              <a:ea typeface="Verdana"/>
              <a:cs typeface="Verdana"/>
              <a:sym typeface="Verdana"/>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97A7"/>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